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3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59" r:id="rId6"/>
    <p:sldId id="272" r:id="rId7"/>
    <p:sldId id="317" r:id="rId8"/>
    <p:sldId id="269" r:id="rId9"/>
    <p:sldId id="303" r:id="rId10"/>
    <p:sldId id="325" r:id="rId11"/>
    <p:sldId id="258" r:id="rId12"/>
    <p:sldId id="302" r:id="rId13"/>
    <p:sldId id="323" r:id="rId14"/>
    <p:sldId id="263" r:id="rId15"/>
  </p:sldIdLst>
  <p:sldSz cx="9144000" cy="5143500" type="screen16x9"/>
  <p:notesSz cx="6858000" cy="9144000"/>
  <p:embeddedFontLst>
    <p:embeddedFont>
      <p:font typeface="Yeseva One" panose="00000500000000000000"/>
      <p:regular r:id="rId19"/>
    </p:embeddedFont>
    <p:embeddedFont>
      <p:font typeface="Karla"/>
      <p:regular r:id="rId20"/>
    </p:embeddedFont>
    <p:embeddedFont>
      <p:font typeface="Segoe UI" panose="020B0502040204020203" pitchFamily="3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9AA0A6"/>
          </p15:clr>
        </p15:guide>
        <p15:guide id="2" pos="2808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6" d="100"/>
          <a:sy n="146" d="100"/>
        </p:scale>
        <p:origin x="594" y="120"/>
      </p:cViewPr>
      <p:guideLst>
        <p:guide orient="horz" pos="1620"/>
        <p:guide pos="28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217163" y="4216200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>
            <a:off x="7776413" y="-662825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" name="Google Shape;12;p2"/>
          <p:cNvGrpSpPr/>
          <p:nvPr/>
        </p:nvGrpSpPr>
        <p:grpSpPr>
          <a:xfrm>
            <a:off x="3264964" y="4439950"/>
            <a:ext cx="999136" cy="789900"/>
            <a:chOff x="-87236" y="322200"/>
            <a:chExt cx="999136" cy="789900"/>
          </a:xfrm>
        </p:grpSpPr>
        <p:cxnSp>
          <p:nvCxnSpPr>
            <p:cNvPr id="13" name="Google Shape;13;p2"/>
            <p:cNvCxnSpPr/>
            <p:nvPr/>
          </p:nvCxnSpPr>
          <p:spPr>
            <a:xfrm rot="10800000" flipH="1">
              <a:off x="121700" y="32220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 flipH="1">
              <a:off x="-87236" y="5986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4410900" y="1032813"/>
            <a:ext cx="4020000" cy="26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0900" y="3634879"/>
            <a:ext cx="4020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/>
          <p:nvPr/>
        </p:nvSpPr>
        <p:spPr>
          <a:xfrm>
            <a:off x="7929088" y="-222475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0" name="Google Shape;170;p17"/>
          <p:cNvGrpSpPr/>
          <p:nvPr/>
        </p:nvGrpSpPr>
        <p:grpSpPr>
          <a:xfrm>
            <a:off x="-154400" y="4209150"/>
            <a:ext cx="1084413" cy="789900"/>
            <a:chOff x="318000" y="4209150"/>
            <a:chExt cx="1084413" cy="789900"/>
          </a:xfrm>
        </p:grpSpPr>
        <p:cxnSp>
          <p:nvCxnSpPr>
            <p:cNvPr id="171" name="Google Shape;171;p17"/>
            <p:cNvCxnSpPr/>
            <p:nvPr/>
          </p:nvCxnSpPr>
          <p:spPr>
            <a:xfrm rot="10800000" flipH="1">
              <a:off x="318000" y="42091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7"/>
            <p:cNvCxnSpPr/>
            <p:nvPr/>
          </p:nvCxnSpPr>
          <p:spPr>
            <a:xfrm rot="10800000" flipH="1">
              <a:off x="959913" y="42091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17"/>
          <p:cNvSpPr/>
          <p:nvPr/>
        </p:nvSpPr>
        <p:spPr>
          <a:xfrm>
            <a:off x="-420579" y="878275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17"/>
          <p:cNvSpPr txBox="1">
            <a:spLocks noGrp="1"/>
          </p:cNvSpPr>
          <p:nvPr>
            <p:ph type="title" idx="2"/>
          </p:nvPr>
        </p:nvSpPr>
        <p:spPr>
          <a:xfrm>
            <a:off x="890600" y="2941350"/>
            <a:ext cx="22695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17"/>
          <p:cNvSpPr txBox="1">
            <a:spLocks noGrp="1"/>
          </p:cNvSpPr>
          <p:nvPr>
            <p:ph type="subTitle" idx="1"/>
          </p:nvPr>
        </p:nvSpPr>
        <p:spPr>
          <a:xfrm>
            <a:off x="890600" y="3266575"/>
            <a:ext cx="2269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7"/>
          <p:cNvSpPr txBox="1">
            <a:spLocks noGrp="1"/>
          </p:cNvSpPr>
          <p:nvPr>
            <p:ph type="title" idx="3"/>
          </p:nvPr>
        </p:nvSpPr>
        <p:spPr>
          <a:xfrm>
            <a:off x="3437326" y="2941350"/>
            <a:ext cx="22695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17"/>
          <p:cNvSpPr txBox="1">
            <a:spLocks noGrp="1"/>
          </p:cNvSpPr>
          <p:nvPr>
            <p:ph type="subTitle" idx="4"/>
          </p:nvPr>
        </p:nvSpPr>
        <p:spPr>
          <a:xfrm>
            <a:off x="3437325" y="3266575"/>
            <a:ext cx="2269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7"/>
          <p:cNvSpPr txBox="1">
            <a:spLocks noGrp="1"/>
          </p:cNvSpPr>
          <p:nvPr>
            <p:ph type="title" idx="5"/>
          </p:nvPr>
        </p:nvSpPr>
        <p:spPr>
          <a:xfrm>
            <a:off x="5984051" y="2941350"/>
            <a:ext cx="22695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17"/>
          <p:cNvSpPr txBox="1">
            <a:spLocks noGrp="1"/>
          </p:cNvSpPr>
          <p:nvPr>
            <p:ph type="subTitle" idx="6"/>
          </p:nvPr>
        </p:nvSpPr>
        <p:spPr>
          <a:xfrm>
            <a:off x="5984050" y="3266575"/>
            <a:ext cx="2269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lt2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/>
          <p:nvPr/>
        </p:nvSpPr>
        <p:spPr>
          <a:xfrm>
            <a:off x="6516000" y="725275"/>
            <a:ext cx="2437500" cy="598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" name="Google Shape;301;p25"/>
          <p:cNvSpPr/>
          <p:nvPr/>
        </p:nvSpPr>
        <p:spPr>
          <a:xfrm>
            <a:off x="190300" y="725275"/>
            <a:ext cx="2437500" cy="598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25"/>
          <p:cNvSpPr/>
          <p:nvPr/>
        </p:nvSpPr>
        <p:spPr>
          <a:xfrm>
            <a:off x="3589388" y="-618250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03" name="Google Shape;303;p25"/>
          <p:cNvGrpSpPr/>
          <p:nvPr/>
        </p:nvGrpSpPr>
        <p:grpSpPr>
          <a:xfrm>
            <a:off x="5486850" y="4280725"/>
            <a:ext cx="790200" cy="970600"/>
            <a:chOff x="4380675" y="1010050"/>
            <a:chExt cx="790200" cy="970600"/>
          </a:xfrm>
        </p:grpSpPr>
        <p:cxnSp>
          <p:nvCxnSpPr>
            <p:cNvPr id="304" name="Google Shape;304;p25"/>
            <p:cNvCxnSpPr/>
            <p:nvPr/>
          </p:nvCxnSpPr>
          <p:spPr>
            <a:xfrm rot="10800000" flipH="1">
              <a:off x="4380675" y="11907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 rot="10800000" flipH="1">
              <a:off x="4621439" y="10100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6" name="Google Shape;306;p25"/>
          <p:cNvSpPr/>
          <p:nvPr/>
        </p:nvSpPr>
        <p:spPr>
          <a:xfrm>
            <a:off x="3896596" y="4225050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6"/>
          <p:cNvSpPr/>
          <p:nvPr/>
        </p:nvSpPr>
        <p:spPr>
          <a:xfrm>
            <a:off x="8459213" y="433400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0" name="Google Shape;310;p26"/>
          <p:cNvGrpSpPr/>
          <p:nvPr/>
        </p:nvGrpSpPr>
        <p:grpSpPr>
          <a:xfrm>
            <a:off x="6506275" y="4543600"/>
            <a:ext cx="987763" cy="789900"/>
            <a:chOff x="-120525" y="4543600"/>
            <a:chExt cx="987763" cy="789900"/>
          </a:xfrm>
        </p:grpSpPr>
        <p:cxnSp>
          <p:nvCxnSpPr>
            <p:cNvPr id="311" name="Google Shape;311;p26"/>
            <p:cNvCxnSpPr/>
            <p:nvPr/>
          </p:nvCxnSpPr>
          <p:spPr>
            <a:xfrm rot="10800000" flipH="1">
              <a:off x="-120525" y="454360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26"/>
            <p:cNvCxnSpPr/>
            <p:nvPr/>
          </p:nvCxnSpPr>
          <p:spPr>
            <a:xfrm rot="10800000" flipH="1">
              <a:off x="424738" y="4642975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3" name="Google Shape;313;p26"/>
          <p:cNvGrpSpPr/>
          <p:nvPr/>
        </p:nvGrpSpPr>
        <p:grpSpPr>
          <a:xfrm>
            <a:off x="819025" y="-116125"/>
            <a:ext cx="790200" cy="970600"/>
            <a:chOff x="8111950" y="-116125"/>
            <a:chExt cx="790200" cy="970600"/>
          </a:xfrm>
        </p:grpSpPr>
        <p:cxnSp>
          <p:nvCxnSpPr>
            <p:cNvPr id="314" name="Google Shape;314;p26"/>
            <p:cNvCxnSpPr/>
            <p:nvPr/>
          </p:nvCxnSpPr>
          <p:spPr>
            <a:xfrm rot="10800000" flipH="1">
              <a:off x="8111950" y="64575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6"/>
            <p:cNvCxnSpPr/>
            <p:nvPr/>
          </p:nvCxnSpPr>
          <p:spPr>
            <a:xfrm rot="10800000" flipH="1">
              <a:off x="8352714" y="-116125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6" name="Google Shape;316;p26"/>
          <p:cNvSpPr/>
          <p:nvPr/>
        </p:nvSpPr>
        <p:spPr>
          <a:xfrm>
            <a:off x="3957371" y="4645300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7" name="Google Shape;317;p26"/>
          <p:cNvGrpSpPr/>
          <p:nvPr/>
        </p:nvGrpSpPr>
        <p:grpSpPr>
          <a:xfrm>
            <a:off x="8724367" y="3644448"/>
            <a:ext cx="470665" cy="470665"/>
            <a:chOff x="1076324" y="438150"/>
            <a:chExt cx="342900" cy="342900"/>
          </a:xfrm>
        </p:grpSpPr>
        <p:cxnSp>
          <p:nvCxnSpPr>
            <p:cNvPr id="318" name="Google Shape;318;p26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6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26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26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2" name="Google Shape;322;p26"/>
          <p:cNvSpPr/>
          <p:nvPr/>
        </p:nvSpPr>
        <p:spPr>
          <a:xfrm>
            <a:off x="-787829" y="1349050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23" name="Google Shape;323;p26"/>
          <p:cNvGrpSpPr/>
          <p:nvPr/>
        </p:nvGrpSpPr>
        <p:grpSpPr>
          <a:xfrm>
            <a:off x="-44983" y="4645298"/>
            <a:ext cx="470665" cy="470665"/>
            <a:chOff x="1076324" y="438150"/>
            <a:chExt cx="342900" cy="342900"/>
          </a:xfrm>
        </p:grpSpPr>
        <p:cxnSp>
          <p:nvCxnSpPr>
            <p:cNvPr id="324" name="Google Shape;324;p26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26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26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bg>
      <p:bgPr>
        <a:solidFill>
          <a:schemeClr val="lt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7"/>
          <p:cNvSpPr/>
          <p:nvPr/>
        </p:nvSpPr>
        <p:spPr>
          <a:xfrm>
            <a:off x="1501606" y="2571750"/>
            <a:ext cx="6141000" cy="3214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Google Shape;331;p27"/>
          <p:cNvSpPr/>
          <p:nvPr/>
        </p:nvSpPr>
        <p:spPr>
          <a:xfrm>
            <a:off x="-566737" y="735825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2" name="Google Shape;332;p27"/>
          <p:cNvGrpSpPr/>
          <p:nvPr/>
        </p:nvGrpSpPr>
        <p:grpSpPr>
          <a:xfrm>
            <a:off x="-81650" y="3876125"/>
            <a:ext cx="1084413" cy="789900"/>
            <a:chOff x="318000" y="4209150"/>
            <a:chExt cx="1084413" cy="789900"/>
          </a:xfrm>
        </p:grpSpPr>
        <p:cxnSp>
          <p:nvCxnSpPr>
            <p:cNvPr id="333" name="Google Shape;333;p27"/>
            <p:cNvCxnSpPr/>
            <p:nvPr/>
          </p:nvCxnSpPr>
          <p:spPr>
            <a:xfrm rot="10800000" flipH="1">
              <a:off x="318000" y="42091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27"/>
            <p:cNvCxnSpPr/>
            <p:nvPr/>
          </p:nvCxnSpPr>
          <p:spPr>
            <a:xfrm rot="10800000" flipH="1">
              <a:off x="959913" y="42091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5" name="Google Shape;335;p27"/>
          <p:cNvSpPr/>
          <p:nvPr/>
        </p:nvSpPr>
        <p:spPr>
          <a:xfrm>
            <a:off x="8543496" y="1152100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8"/>
          <p:cNvSpPr/>
          <p:nvPr/>
        </p:nvSpPr>
        <p:spPr>
          <a:xfrm>
            <a:off x="7755663" y="3698800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9" name="Google Shape;339;p28"/>
          <p:cNvGrpSpPr/>
          <p:nvPr/>
        </p:nvGrpSpPr>
        <p:grpSpPr>
          <a:xfrm>
            <a:off x="720000" y="4604100"/>
            <a:ext cx="1084413" cy="789900"/>
            <a:chOff x="318000" y="4209150"/>
            <a:chExt cx="1084413" cy="789900"/>
          </a:xfrm>
        </p:grpSpPr>
        <p:cxnSp>
          <p:nvCxnSpPr>
            <p:cNvPr id="340" name="Google Shape;340;p28"/>
            <p:cNvCxnSpPr/>
            <p:nvPr/>
          </p:nvCxnSpPr>
          <p:spPr>
            <a:xfrm rot="10800000" flipH="1">
              <a:off x="318000" y="42091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8"/>
            <p:cNvCxnSpPr/>
            <p:nvPr/>
          </p:nvCxnSpPr>
          <p:spPr>
            <a:xfrm rot="10800000" flipH="1">
              <a:off x="959913" y="42091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2" name="Google Shape;342;p28"/>
          <p:cNvGrpSpPr/>
          <p:nvPr/>
        </p:nvGrpSpPr>
        <p:grpSpPr>
          <a:xfrm>
            <a:off x="8485950" y="1029988"/>
            <a:ext cx="790200" cy="970600"/>
            <a:chOff x="4380675" y="1010050"/>
            <a:chExt cx="790200" cy="970600"/>
          </a:xfrm>
        </p:grpSpPr>
        <p:cxnSp>
          <p:nvCxnSpPr>
            <p:cNvPr id="343" name="Google Shape;343;p28"/>
            <p:cNvCxnSpPr/>
            <p:nvPr/>
          </p:nvCxnSpPr>
          <p:spPr>
            <a:xfrm rot="10800000" flipH="1">
              <a:off x="4380675" y="11907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8"/>
            <p:cNvCxnSpPr/>
            <p:nvPr/>
          </p:nvCxnSpPr>
          <p:spPr>
            <a:xfrm rot="10800000" flipH="1">
              <a:off x="4621439" y="10100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5" name="Google Shape;345;p28"/>
          <p:cNvSpPr/>
          <p:nvPr/>
        </p:nvSpPr>
        <p:spPr>
          <a:xfrm>
            <a:off x="7533846" y="-575875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" name="Google Shape;346;p28"/>
          <p:cNvSpPr/>
          <p:nvPr/>
        </p:nvSpPr>
        <p:spPr>
          <a:xfrm>
            <a:off x="-783604" y="0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5605600" y="332523"/>
            <a:ext cx="2757300" cy="6774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3"/>
          <p:cNvSpPr/>
          <p:nvPr/>
        </p:nvSpPr>
        <p:spPr>
          <a:xfrm>
            <a:off x="-566737" y="-651725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3"/>
          <p:cNvSpPr/>
          <p:nvPr/>
        </p:nvSpPr>
        <p:spPr>
          <a:xfrm>
            <a:off x="8543496" y="1152100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61775" y="2812700"/>
            <a:ext cx="442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2269800" y="1580860"/>
            <a:ext cx="120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661842" y="3654497"/>
            <a:ext cx="4424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7929088" y="502800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" name="Google Shape;40;p5"/>
          <p:cNvGrpSpPr/>
          <p:nvPr/>
        </p:nvGrpSpPr>
        <p:grpSpPr>
          <a:xfrm>
            <a:off x="-154400" y="4209150"/>
            <a:ext cx="1084413" cy="789900"/>
            <a:chOff x="318000" y="4209150"/>
            <a:chExt cx="1084413" cy="789900"/>
          </a:xfrm>
        </p:grpSpPr>
        <p:cxnSp>
          <p:nvCxnSpPr>
            <p:cNvPr id="41" name="Google Shape;41;p5"/>
            <p:cNvCxnSpPr/>
            <p:nvPr/>
          </p:nvCxnSpPr>
          <p:spPr>
            <a:xfrm rot="10800000" flipH="1">
              <a:off x="318000" y="42091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5"/>
            <p:cNvCxnSpPr/>
            <p:nvPr/>
          </p:nvCxnSpPr>
          <p:spPr>
            <a:xfrm rot="10800000" flipH="1">
              <a:off x="959913" y="42091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5"/>
          <p:cNvSpPr/>
          <p:nvPr/>
        </p:nvSpPr>
        <p:spPr>
          <a:xfrm>
            <a:off x="-420579" y="1189100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5"/>
          <p:cNvSpPr txBox="1">
            <a:spLocks noGrp="1"/>
          </p:cNvSpPr>
          <p:nvPr>
            <p:ph type="title" idx="2"/>
          </p:nvPr>
        </p:nvSpPr>
        <p:spPr>
          <a:xfrm>
            <a:off x="1636338" y="2941350"/>
            <a:ext cx="26058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5"/>
          <p:cNvSpPr txBox="1">
            <a:spLocks noGrp="1"/>
          </p:cNvSpPr>
          <p:nvPr>
            <p:ph type="title" idx="3"/>
          </p:nvPr>
        </p:nvSpPr>
        <p:spPr>
          <a:xfrm>
            <a:off x="4901803" y="2941350"/>
            <a:ext cx="26058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4901800" y="3266573"/>
            <a:ext cx="2605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1636338" y="3266573"/>
            <a:ext cx="2605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9" name="Google Shape;49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/>
          <p:nvPr/>
        </p:nvSpPr>
        <p:spPr>
          <a:xfrm>
            <a:off x="-823762" y="863975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8"/>
          <p:cNvSpPr/>
          <p:nvPr/>
        </p:nvSpPr>
        <p:spPr>
          <a:xfrm>
            <a:off x="8002738" y="2291200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8"/>
          <p:cNvSpPr/>
          <p:nvPr/>
        </p:nvSpPr>
        <p:spPr>
          <a:xfrm>
            <a:off x="3896696" y="4156800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1957950" y="1307100"/>
            <a:ext cx="522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/>
          <p:nvPr/>
        </p:nvSpPr>
        <p:spPr>
          <a:xfrm>
            <a:off x="-823762" y="2690100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9"/>
          <p:cNvSpPr/>
          <p:nvPr/>
        </p:nvSpPr>
        <p:spPr>
          <a:xfrm>
            <a:off x="8002738" y="2690100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2241450" y="2819400"/>
            <a:ext cx="46611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9"/>
          <p:cNvSpPr txBox="1">
            <a:spLocks noGrp="1"/>
          </p:cNvSpPr>
          <p:nvPr>
            <p:ph type="subTitle" idx="1"/>
          </p:nvPr>
        </p:nvSpPr>
        <p:spPr>
          <a:xfrm>
            <a:off x="2241550" y="3495300"/>
            <a:ext cx="4661100" cy="1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/>
          <p:nvPr/>
        </p:nvSpPr>
        <p:spPr>
          <a:xfrm>
            <a:off x="-566737" y="1353875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5" name="Google Shape;95;p10"/>
          <p:cNvGrpSpPr/>
          <p:nvPr/>
        </p:nvGrpSpPr>
        <p:grpSpPr>
          <a:xfrm>
            <a:off x="760200" y="4408975"/>
            <a:ext cx="1084413" cy="789900"/>
            <a:chOff x="318000" y="4209150"/>
            <a:chExt cx="1084413" cy="789900"/>
          </a:xfrm>
        </p:grpSpPr>
        <p:cxnSp>
          <p:nvCxnSpPr>
            <p:cNvPr id="96" name="Google Shape;96;p10"/>
            <p:cNvCxnSpPr/>
            <p:nvPr/>
          </p:nvCxnSpPr>
          <p:spPr>
            <a:xfrm rot="10800000" flipH="1">
              <a:off x="318000" y="42091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0"/>
            <p:cNvCxnSpPr/>
            <p:nvPr/>
          </p:nvCxnSpPr>
          <p:spPr>
            <a:xfrm rot="10800000" flipH="1">
              <a:off x="959913" y="42091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8" name="Google Shape;98;p10"/>
          <p:cNvSpPr/>
          <p:nvPr/>
        </p:nvSpPr>
        <p:spPr>
          <a:xfrm>
            <a:off x="8277071" y="2470838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07375" y="539400"/>
            <a:ext cx="3340800" cy="8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>
            <a:off x="2579450" y="1819500"/>
            <a:ext cx="3984900" cy="10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>
            <a:off x="2579450" y="2826900"/>
            <a:ext cx="39849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11"/>
          <p:cNvSpPr/>
          <p:nvPr/>
        </p:nvSpPr>
        <p:spPr>
          <a:xfrm>
            <a:off x="6706500" y="725275"/>
            <a:ext cx="2437500" cy="598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11"/>
          <p:cNvSpPr/>
          <p:nvPr/>
        </p:nvSpPr>
        <p:spPr>
          <a:xfrm>
            <a:off x="-200" y="725275"/>
            <a:ext cx="2437500" cy="598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11"/>
          <p:cNvSpPr/>
          <p:nvPr/>
        </p:nvSpPr>
        <p:spPr>
          <a:xfrm>
            <a:off x="3589388" y="-618250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" name="Google Shape;107;p11"/>
          <p:cNvGrpSpPr/>
          <p:nvPr/>
        </p:nvGrpSpPr>
        <p:grpSpPr>
          <a:xfrm>
            <a:off x="5486850" y="4280725"/>
            <a:ext cx="790200" cy="970600"/>
            <a:chOff x="4380675" y="1010050"/>
            <a:chExt cx="790200" cy="970600"/>
          </a:xfrm>
        </p:grpSpPr>
        <p:cxnSp>
          <p:nvCxnSpPr>
            <p:cNvPr id="108" name="Google Shape;108;p11"/>
            <p:cNvCxnSpPr/>
            <p:nvPr/>
          </p:nvCxnSpPr>
          <p:spPr>
            <a:xfrm rot="10800000" flipH="1">
              <a:off x="4380675" y="11907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1"/>
            <p:cNvCxnSpPr/>
            <p:nvPr/>
          </p:nvCxnSpPr>
          <p:spPr>
            <a:xfrm rot="10800000" flipH="1">
              <a:off x="4621439" y="10100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" name="Google Shape;110;p11"/>
          <p:cNvSpPr/>
          <p:nvPr/>
        </p:nvSpPr>
        <p:spPr>
          <a:xfrm>
            <a:off x="3896596" y="4225050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3"/>
          <p:cNvGrpSpPr/>
          <p:nvPr/>
        </p:nvGrpSpPr>
        <p:grpSpPr>
          <a:xfrm>
            <a:off x="-120525" y="4543600"/>
            <a:ext cx="987763" cy="789900"/>
            <a:chOff x="-120525" y="4543600"/>
            <a:chExt cx="987763" cy="789900"/>
          </a:xfrm>
        </p:grpSpPr>
        <p:cxnSp>
          <p:nvCxnSpPr>
            <p:cNvPr id="115" name="Google Shape;115;p13"/>
            <p:cNvCxnSpPr/>
            <p:nvPr/>
          </p:nvCxnSpPr>
          <p:spPr>
            <a:xfrm rot="10800000" flipH="1">
              <a:off x="-120525" y="454360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 rot="10800000" flipH="1">
              <a:off x="424738" y="4642975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/>
          <p:nvPr/>
        </p:nvSpPr>
        <p:spPr>
          <a:xfrm>
            <a:off x="8260588" y="-1190275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13"/>
          <p:cNvSpPr/>
          <p:nvPr/>
        </p:nvSpPr>
        <p:spPr>
          <a:xfrm>
            <a:off x="3896696" y="4543600"/>
            <a:ext cx="1350600" cy="135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13"/>
          <p:cNvSpPr/>
          <p:nvPr/>
        </p:nvSpPr>
        <p:spPr>
          <a:xfrm>
            <a:off x="-1322387" y="-580075"/>
            <a:ext cx="1965000" cy="1965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13"/>
          <p:cNvSpPr txBox="1">
            <a:spLocks noGrp="1"/>
          </p:cNvSpPr>
          <p:nvPr>
            <p:ph type="title" idx="2"/>
          </p:nvPr>
        </p:nvSpPr>
        <p:spPr>
          <a:xfrm>
            <a:off x="716550" y="1782750"/>
            <a:ext cx="23271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716550" y="2130452"/>
            <a:ext cx="23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>
            <a:spLocks noGrp="1"/>
          </p:cNvSpPr>
          <p:nvPr>
            <p:ph type="title" idx="3"/>
          </p:nvPr>
        </p:nvSpPr>
        <p:spPr>
          <a:xfrm>
            <a:off x="6100350" y="1782750"/>
            <a:ext cx="23271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13"/>
          <p:cNvSpPr txBox="1">
            <a:spLocks noGrp="1"/>
          </p:cNvSpPr>
          <p:nvPr>
            <p:ph type="subTitle" idx="4"/>
          </p:nvPr>
        </p:nvSpPr>
        <p:spPr>
          <a:xfrm>
            <a:off x="6100350" y="2130452"/>
            <a:ext cx="23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>
            <a:spLocks noGrp="1"/>
          </p:cNvSpPr>
          <p:nvPr>
            <p:ph type="title" idx="5"/>
          </p:nvPr>
        </p:nvSpPr>
        <p:spPr>
          <a:xfrm>
            <a:off x="716550" y="3297275"/>
            <a:ext cx="23271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13"/>
          <p:cNvSpPr txBox="1">
            <a:spLocks noGrp="1"/>
          </p:cNvSpPr>
          <p:nvPr>
            <p:ph type="subTitle" idx="6"/>
          </p:nvPr>
        </p:nvSpPr>
        <p:spPr>
          <a:xfrm>
            <a:off x="716550" y="3644975"/>
            <a:ext cx="23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>
            <a:spLocks noGrp="1"/>
          </p:cNvSpPr>
          <p:nvPr>
            <p:ph type="title" idx="7"/>
          </p:nvPr>
        </p:nvSpPr>
        <p:spPr>
          <a:xfrm>
            <a:off x="6100350" y="3297275"/>
            <a:ext cx="23271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>
            <a:off x="6100350" y="3644975"/>
            <a:ext cx="23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>
            <a:spLocks noGrp="1"/>
          </p:cNvSpPr>
          <p:nvPr>
            <p:ph type="title" idx="9" hasCustomPrompt="1"/>
          </p:nvPr>
        </p:nvSpPr>
        <p:spPr>
          <a:xfrm>
            <a:off x="3307075" y="1979100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3" hasCustomPrompt="1"/>
          </p:nvPr>
        </p:nvSpPr>
        <p:spPr>
          <a:xfrm>
            <a:off x="3307075" y="3493625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4" hasCustomPrompt="1"/>
          </p:nvPr>
        </p:nvSpPr>
        <p:spPr>
          <a:xfrm>
            <a:off x="4930325" y="1979100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30325" y="3493625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4" Type="http://schemas.openxmlformats.org/officeDocument/2006/relationships/notesSlide" Target="../notesSlides/notesSlide8.xml"/><Relationship Id="rId23" Type="http://schemas.openxmlformats.org/officeDocument/2006/relationships/slideLayout" Target="../slideLayouts/slideLayout9.xml"/><Relationship Id="rId22" Type="http://schemas.openxmlformats.org/officeDocument/2006/relationships/image" Target="../media/image33.png"/><Relationship Id="rId21" Type="http://schemas.openxmlformats.org/officeDocument/2006/relationships/image" Target="../media/image32.png"/><Relationship Id="rId20" Type="http://schemas.openxmlformats.org/officeDocument/2006/relationships/image" Target="../media/image31.png"/><Relationship Id="rId2" Type="http://schemas.openxmlformats.org/officeDocument/2006/relationships/image" Target="../media/image13.svg"/><Relationship Id="rId19" Type="http://schemas.openxmlformats.org/officeDocument/2006/relationships/image" Target="../media/image30.png"/><Relationship Id="rId18" Type="http://schemas.openxmlformats.org/officeDocument/2006/relationships/image" Target="../media/image29.png"/><Relationship Id="rId17" Type="http://schemas.openxmlformats.org/officeDocument/2006/relationships/image" Target="../media/image28.png"/><Relationship Id="rId16" Type="http://schemas.openxmlformats.org/officeDocument/2006/relationships/image" Target="../media/image27.svg"/><Relationship Id="rId15" Type="http://schemas.openxmlformats.org/officeDocument/2006/relationships/image" Target="../media/image26.png"/><Relationship Id="rId14" Type="http://schemas.openxmlformats.org/officeDocument/2006/relationships/image" Target="../media/image25.svg"/><Relationship Id="rId13" Type="http://schemas.openxmlformats.org/officeDocument/2006/relationships/image" Target="../media/image24.png"/><Relationship Id="rId12" Type="http://schemas.openxmlformats.org/officeDocument/2006/relationships/image" Target="../media/image23.sv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>
            <a:spLocks noGrp="1"/>
          </p:cNvSpPr>
          <p:nvPr>
            <p:ph type="ctrTitle"/>
          </p:nvPr>
        </p:nvSpPr>
        <p:spPr>
          <a:xfrm>
            <a:off x="4322075" y="2304583"/>
            <a:ext cx="4020000" cy="1172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FOODY</a:t>
            </a:r>
            <a:endParaRPr lang="en-US" sz="56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Onlayn </a:t>
            </a:r>
            <a:r>
              <a:rPr lang="en-US" sz="2800" i="1" dirty="0" err="1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yemək</a:t>
            </a:r>
            <a:r>
              <a:rPr lang="en-US" sz="2800" i="1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çatdırma</a:t>
            </a:r>
            <a:r>
              <a:rPr lang="en-US" sz="2800" i="1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platformu</a:t>
            </a:r>
            <a:r>
              <a:rPr lang="en-US" sz="2800" i="1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i="1" dirty="0">
              <a:solidFill>
                <a:schemeClr val="dk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713100" y="775125"/>
            <a:ext cx="3130500" cy="35931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60" name="Google Shape;360;p32"/>
          <p:cNvPicPr preferRelativeResize="0"/>
          <p:nvPr/>
        </p:nvPicPr>
        <p:blipFill rotWithShape="1">
          <a:blip r:embed="rId1"/>
          <a:srcRect l="859" t="1526" r="41867"/>
          <a:stretch>
            <a:fillRect/>
          </a:stretch>
        </p:blipFill>
        <p:spPr>
          <a:xfrm>
            <a:off x="801925" y="877075"/>
            <a:ext cx="2952900" cy="33891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grpSp>
        <p:nvGrpSpPr>
          <p:cNvPr id="361" name="Google Shape;361;p32"/>
          <p:cNvGrpSpPr/>
          <p:nvPr/>
        </p:nvGrpSpPr>
        <p:grpSpPr>
          <a:xfrm>
            <a:off x="7813600" y="4513863"/>
            <a:ext cx="257175" cy="257175"/>
            <a:chOff x="1076324" y="438150"/>
            <a:chExt cx="342900" cy="342900"/>
          </a:xfrm>
        </p:grpSpPr>
        <p:cxnSp>
          <p:nvCxnSpPr>
            <p:cNvPr id="362" name="Google Shape;362;p32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32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2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2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6" name="Google Shape;366;p32"/>
          <p:cNvGrpSpPr/>
          <p:nvPr/>
        </p:nvGrpSpPr>
        <p:grpSpPr>
          <a:xfrm>
            <a:off x="1380117" y="2890773"/>
            <a:ext cx="470665" cy="470665"/>
            <a:chOff x="1076324" y="438150"/>
            <a:chExt cx="342900" cy="342900"/>
          </a:xfrm>
        </p:grpSpPr>
        <p:cxnSp>
          <p:nvCxnSpPr>
            <p:cNvPr id="367" name="Google Shape;367;p32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2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32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32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2"/>
          <p:cNvGrpSpPr/>
          <p:nvPr/>
        </p:nvGrpSpPr>
        <p:grpSpPr>
          <a:xfrm>
            <a:off x="3940242" y="455923"/>
            <a:ext cx="470665" cy="470665"/>
            <a:chOff x="1076324" y="438150"/>
            <a:chExt cx="342900" cy="342900"/>
          </a:xfrm>
        </p:grpSpPr>
        <p:cxnSp>
          <p:nvCxnSpPr>
            <p:cNvPr id="372" name="Google Shape;372;p32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2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2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32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6" name="Google Shape;376;p32"/>
          <p:cNvGrpSpPr/>
          <p:nvPr/>
        </p:nvGrpSpPr>
        <p:grpSpPr>
          <a:xfrm>
            <a:off x="202125" y="4110663"/>
            <a:ext cx="257175" cy="257175"/>
            <a:chOff x="1076324" y="438150"/>
            <a:chExt cx="342900" cy="342900"/>
          </a:xfrm>
        </p:grpSpPr>
        <p:cxnSp>
          <p:nvCxnSpPr>
            <p:cNvPr id="377" name="Google Shape;377;p32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32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32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32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1" name="Google Shape;381;p32"/>
          <p:cNvGrpSpPr/>
          <p:nvPr/>
        </p:nvGrpSpPr>
        <p:grpSpPr>
          <a:xfrm>
            <a:off x="642000" y="238125"/>
            <a:ext cx="790200" cy="970600"/>
            <a:chOff x="121700" y="141500"/>
            <a:chExt cx="790200" cy="970600"/>
          </a:xfrm>
        </p:grpSpPr>
        <p:cxnSp>
          <p:nvCxnSpPr>
            <p:cNvPr id="382" name="Google Shape;382;p32"/>
            <p:cNvCxnSpPr/>
            <p:nvPr/>
          </p:nvCxnSpPr>
          <p:spPr>
            <a:xfrm rot="10800000" flipH="1">
              <a:off x="121700" y="32220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32"/>
            <p:cNvCxnSpPr/>
            <p:nvPr/>
          </p:nvCxnSpPr>
          <p:spPr>
            <a:xfrm rot="10800000" flipH="1">
              <a:off x="362464" y="14150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4" name="Google Shape;384;p32"/>
          <p:cNvGrpSpPr/>
          <p:nvPr/>
        </p:nvGrpSpPr>
        <p:grpSpPr>
          <a:xfrm>
            <a:off x="7862164" y="552600"/>
            <a:ext cx="846736" cy="789900"/>
            <a:chOff x="65164" y="322200"/>
            <a:chExt cx="846736" cy="789900"/>
          </a:xfrm>
        </p:grpSpPr>
        <p:cxnSp>
          <p:nvCxnSpPr>
            <p:cNvPr id="385" name="Google Shape;385;p32"/>
            <p:cNvCxnSpPr/>
            <p:nvPr/>
          </p:nvCxnSpPr>
          <p:spPr>
            <a:xfrm rot="10800000" flipH="1">
              <a:off x="121700" y="32220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32"/>
            <p:cNvCxnSpPr/>
            <p:nvPr/>
          </p:nvCxnSpPr>
          <p:spPr>
            <a:xfrm rot="10800000" flipH="1">
              <a:off x="65164" y="4462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1"/>
          <p:cNvSpPr txBox="1">
            <a:spLocks noGrp="1"/>
          </p:cNvSpPr>
          <p:nvPr>
            <p:ph type="title"/>
          </p:nvPr>
        </p:nvSpPr>
        <p:spPr>
          <a:xfrm>
            <a:off x="720000" y="806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b="1" dirty="0">
                <a:latin typeface="Segoe UI" panose="020B0502040204020203" pitchFamily="34" charset="0"/>
                <a:cs typeface="Segoe UI" panose="020B0502040204020203" pitchFamily="34" charset="0"/>
              </a:rPr>
              <a:t>Komanda üzvləri</a:t>
            </a:r>
            <a:endParaRPr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5" name="Google Shape;1245;p51"/>
          <p:cNvSpPr txBox="1">
            <a:spLocks noGrp="1"/>
          </p:cNvSpPr>
          <p:nvPr>
            <p:ph type="title" idx="2"/>
          </p:nvPr>
        </p:nvSpPr>
        <p:spPr>
          <a:xfrm>
            <a:off x="4069311" y="1949396"/>
            <a:ext cx="1033437" cy="336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az-Latn-AZ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lnur</a:t>
            </a:r>
            <a:endParaRPr lang="az-Latn-AZ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8" name="Google Shape;1248;p51"/>
          <p:cNvSpPr txBox="1">
            <a:spLocks noGrp="1"/>
          </p:cNvSpPr>
          <p:nvPr>
            <p:ph type="subTitle" idx="4"/>
          </p:nvPr>
        </p:nvSpPr>
        <p:spPr>
          <a:xfrm>
            <a:off x="3970550" y="2270707"/>
            <a:ext cx="1230958" cy="338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050" b="1" i="1" dirty="0"/>
              <a:t>Team leader</a:t>
            </a:r>
            <a:endParaRPr sz="1050" b="1" i="1" dirty="0"/>
          </a:p>
        </p:txBody>
      </p:sp>
      <p:grpSp>
        <p:nvGrpSpPr>
          <p:cNvPr id="1259" name="Google Shape;1259;p51"/>
          <p:cNvGrpSpPr/>
          <p:nvPr/>
        </p:nvGrpSpPr>
        <p:grpSpPr>
          <a:xfrm>
            <a:off x="8099325" y="2154100"/>
            <a:ext cx="790200" cy="970600"/>
            <a:chOff x="4380675" y="1010050"/>
            <a:chExt cx="790200" cy="970600"/>
          </a:xfrm>
        </p:grpSpPr>
        <p:cxnSp>
          <p:nvCxnSpPr>
            <p:cNvPr id="1260" name="Google Shape;1260;p51"/>
            <p:cNvCxnSpPr/>
            <p:nvPr/>
          </p:nvCxnSpPr>
          <p:spPr>
            <a:xfrm rot="10800000" flipH="1">
              <a:off x="4380675" y="11907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51"/>
            <p:cNvCxnSpPr/>
            <p:nvPr/>
          </p:nvCxnSpPr>
          <p:spPr>
            <a:xfrm rot="10800000" flipH="1">
              <a:off x="4621439" y="10100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72" name="Google Shape;1272;p51"/>
          <p:cNvGrpSpPr/>
          <p:nvPr/>
        </p:nvGrpSpPr>
        <p:grpSpPr>
          <a:xfrm>
            <a:off x="4118698" y="977142"/>
            <a:ext cx="906600" cy="906600"/>
            <a:chOff x="3307125" y="1789650"/>
            <a:chExt cx="906600" cy="906600"/>
          </a:xfrm>
        </p:grpSpPr>
        <p:sp>
          <p:nvSpPr>
            <p:cNvPr id="1273" name="Google Shape;1273;p51"/>
            <p:cNvSpPr/>
            <p:nvPr/>
          </p:nvSpPr>
          <p:spPr>
            <a:xfrm>
              <a:off x="3307125" y="1789650"/>
              <a:ext cx="906600" cy="906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3383775" y="1866325"/>
              <a:ext cx="753300" cy="75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5" name="Google Shape;1275;p51"/>
          <p:cNvGrpSpPr/>
          <p:nvPr/>
        </p:nvGrpSpPr>
        <p:grpSpPr>
          <a:xfrm>
            <a:off x="5698097" y="2761781"/>
            <a:ext cx="906600" cy="906600"/>
            <a:chOff x="3307125" y="1789650"/>
            <a:chExt cx="906600" cy="906600"/>
          </a:xfrm>
        </p:grpSpPr>
        <p:sp>
          <p:nvSpPr>
            <p:cNvPr id="1276" name="Google Shape;1276;p51"/>
            <p:cNvSpPr/>
            <p:nvPr/>
          </p:nvSpPr>
          <p:spPr>
            <a:xfrm>
              <a:off x="3307125" y="1789650"/>
              <a:ext cx="906600" cy="906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3383775" y="1866325"/>
              <a:ext cx="753300" cy="75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8" name="Google Shape;1278;p51"/>
          <p:cNvGrpSpPr/>
          <p:nvPr/>
        </p:nvGrpSpPr>
        <p:grpSpPr>
          <a:xfrm>
            <a:off x="4348433" y="1177313"/>
            <a:ext cx="447036" cy="506260"/>
            <a:chOff x="-57950750" y="2296300"/>
            <a:chExt cx="279625" cy="316650"/>
          </a:xfrm>
        </p:grpSpPr>
        <p:sp>
          <p:nvSpPr>
            <p:cNvPr id="1279" name="Google Shape;1279;p51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51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3" name="Google Shape;1283;p51"/>
          <p:cNvGrpSpPr/>
          <p:nvPr/>
        </p:nvGrpSpPr>
        <p:grpSpPr>
          <a:xfrm>
            <a:off x="5896394" y="2960693"/>
            <a:ext cx="510025" cy="508778"/>
            <a:chOff x="-57578225" y="1904075"/>
            <a:chExt cx="319025" cy="318225"/>
          </a:xfrm>
        </p:grpSpPr>
        <p:sp>
          <p:nvSpPr>
            <p:cNvPr id="1284" name="Google Shape;1284;p51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51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51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51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0" name="Google Shape;1245;p51"/>
          <p:cNvSpPr txBox="1"/>
          <p:nvPr/>
        </p:nvSpPr>
        <p:spPr>
          <a:xfrm>
            <a:off x="2483561" y="3734035"/>
            <a:ext cx="1033437" cy="336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2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9pPr>
          </a:lstStyle>
          <a:p>
            <a:r>
              <a:rPr lang="en-US" altLang="az-Latn-AZ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az-Latn-AZ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ldost</a:t>
            </a:r>
            <a:endParaRPr lang="az-Latn-AZ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Google Shape;1248;p51"/>
          <p:cNvSpPr txBox="1"/>
          <p:nvPr/>
        </p:nvSpPr>
        <p:spPr>
          <a:xfrm>
            <a:off x="2384800" y="4055346"/>
            <a:ext cx="1230958" cy="33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az-Latn-AZ" sz="1050" b="1" i="1" dirty="0"/>
              <a:t>Developer</a:t>
            </a:r>
            <a:endParaRPr lang="az-Latn-AZ" sz="1050" b="1" i="1" dirty="0"/>
          </a:p>
        </p:txBody>
      </p:sp>
      <p:grpSp>
        <p:nvGrpSpPr>
          <p:cNvPr id="52" name="Google Shape;1272;p51"/>
          <p:cNvGrpSpPr/>
          <p:nvPr/>
        </p:nvGrpSpPr>
        <p:grpSpPr>
          <a:xfrm>
            <a:off x="2532948" y="2761781"/>
            <a:ext cx="906600" cy="906600"/>
            <a:chOff x="3307125" y="1789650"/>
            <a:chExt cx="906600" cy="906600"/>
          </a:xfrm>
        </p:grpSpPr>
        <p:sp>
          <p:nvSpPr>
            <p:cNvPr id="53" name="Google Shape;1273;p51"/>
            <p:cNvSpPr/>
            <p:nvPr/>
          </p:nvSpPr>
          <p:spPr>
            <a:xfrm>
              <a:off x="3307125" y="1789650"/>
              <a:ext cx="906600" cy="906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1274;p51"/>
            <p:cNvSpPr/>
            <p:nvPr/>
          </p:nvSpPr>
          <p:spPr>
            <a:xfrm>
              <a:off x="3383775" y="1866325"/>
              <a:ext cx="753300" cy="75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" name="Google Shape;1278;p51"/>
          <p:cNvGrpSpPr/>
          <p:nvPr/>
        </p:nvGrpSpPr>
        <p:grpSpPr>
          <a:xfrm>
            <a:off x="2762683" y="2961952"/>
            <a:ext cx="447036" cy="506260"/>
            <a:chOff x="-57950750" y="2296300"/>
            <a:chExt cx="279625" cy="316650"/>
          </a:xfrm>
        </p:grpSpPr>
        <p:sp>
          <p:nvSpPr>
            <p:cNvPr id="56" name="Google Shape;1279;p51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1280;p51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1281;p51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1282;p51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" name="Google Shape;1245;p51"/>
          <p:cNvSpPr txBox="1"/>
          <p:nvPr/>
        </p:nvSpPr>
        <p:spPr>
          <a:xfrm>
            <a:off x="5627003" y="3730939"/>
            <a:ext cx="1033437" cy="336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2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9pPr>
          </a:lstStyle>
          <a:p>
            <a:r>
              <a:rPr lang="en-US" altLang="az-Latn-AZ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az-Latn-AZ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lnarə</a:t>
            </a:r>
            <a:endParaRPr lang="az-Latn-AZ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Google Shape;1248;p51"/>
          <p:cNvSpPr txBox="1"/>
          <p:nvPr/>
        </p:nvSpPr>
        <p:spPr>
          <a:xfrm>
            <a:off x="5528242" y="4052250"/>
            <a:ext cx="1230958" cy="33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az-Latn-AZ" sz="1050" b="1" i="1" dirty="0"/>
              <a:t>Developer</a:t>
            </a:r>
            <a:endParaRPr lang="az-Latn-AZ" sz="1050" b="1" i="1" dirty="0"/>
          </a:p>
        </p:txBody>
      </p:sp>
      <p:grpSp>
        <p:nvGrpSpPr>
          <p:cNvPr id="70" name="Google Shape;371;p32"/>
          <p:cNvGrpSpPr/>
          <p:nvPr/>
        </p:nvGrpSpPr>
        <p:grpSpPr>
          <a:xfrm rot="2702278">
            <a:off x="3367318" y="2361267"/>
            <a:ext cx="470665" cy="470665"/>
            <a:chOff x="1076324" y="438150"/>
            <a:chExt cx="342900" cy="342900"/>
          </a:xfrm>
        </p:grpSpPr>
        <p:cxnSp>
          <p:nvCxnSpPr>
            <p:cNvPr id="71" name="Google Shape;372;p32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373;p32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374;p32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375;p32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" name="Google Shape;371;p32"/>
          <p:cNvGrpSpPr/>
          <p:nvPr/>
        </p:nvGrpSpPr>
        <p:grpSpPr>
          <a:xfrm rot="18904063">
            <a:off x="5361228" y="2392549"/>
            <a:ext cx="470665" cy="470665"/>
            <a:chOff x="1076324" y="438150"/>
            <a:chExt cx="342900" cy="342900"/>
          </a:xfrm>
        </p:grpSpPr>
        <p:cxnSp>
          <p:nvCxnSpPr>
            <p:cNvPr id="76" name="Google Shape;372;p32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373;p32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374;p32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375;p32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" name="Google Shape;371;p32"/>
          <p:cNvGrpSpPr/>
          <p:nvPr/>
        </p:nvGrpSpPr>
        <p:grpSpPr>
          <a:xfrm rot="5400000">
            <a:off x="4336598" y="3639973"/>
            <a:ext cx="470665" cy="470665"/>
            <a:chOff x="1076324" y="438150"/>
            <a:chExt cx="342900" cy="342900"/>
          </a:xfrm>
        </p:grpSpPr>
        <p:cxnSp>
          <p:nvCxnSpPr>
            <p:cNvPr id="81" name="Google Shape;372;p32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373;p32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374;p32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375;p32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1830705" y="168275"/>
            <a:ext cx="5373370" cy="572770"/>
          </a:xfrm>
        </p:spPr>
        <p:txBody>
          <a:bodyPr/>
          <a:lstStyle/>
          <a:p>
            <a:r>
              <a:rPr lang="az-Latn-AZ" alt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Səndə sifariş vermək istəyirsən</a:t>
            </a:r>
            <a:r>
              <a:rPr lang="en-US" alt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altLang="en-US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458335" y="3880485"/>
            <a:ext cx="41916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Sayt</a:t>
            </a:r>
            <a:r>
              <a:rPr lang="az-Latn-AZ" altLang="en-US"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ımızla yaxından tanış olmaq üçün QR kodu oxutmağınız kifayətdir</a:t>
            </a:r>
            <a:endParaRPr lang="az-Latn-AZ" altLang="en-US" sz="18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8" name="Picture 7" descr="Screenshot 2024-09-04 2324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854075"/>
            <a:ext cx="2547620" cy="1454785"/>
          </a:xfrm>
          <a:prstGeom prst="rect">
            <a:avLst/>
          </a:prstGeom>
        </p:spPr>
      </p:pic>
      <p:pic>
        <p:nvPicPr>
          <p:cNvPr id="12" name="Picture 11" descr="Screenshot 2024-09-04 233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" y="2202180"/>
            <a:ext cx="2362835" cy="1346835"/>
          </a:xfrm>
          <a:prstGeom prst="rect">
            <a:avLst/>
          </a:prstGeom>
        </p:spPr>
      </p:pic>
      <p:pic>
        <p:nvPicPr>
          <p:cNvPr id="13" name="Picture 12" descr="Screenshot 2024-09-04 2325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85" y="3272790"/>
            <a:ext cx="2239010" cy="1520190"/>
          </a:xfrm>
          <a:prstGeom prst="rect">
            <a:avLst/>
          </a:prstGeom>
        </p:spPr>
      </p:pic>
      <p:pic>
        <p:nvPicPr>
          <p:cNvPr id="6" name="Picture 5" descr="Screenshot 2024-09-28 2248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355" y="1082675"/>
            <a:ext cx="2602230" cy="25609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39"/>
          <p:cNvGrpSpPr/>
          <p:nvPr/>
        </p:nvGrpSpPr>
        <p:grpSpPr>
          <a:xfrm>
            <a:off x="7929100" y="1458425"/>
            <a:ext cx="790200" cy="970600"/>
            <a:chOff x="4380675" y="1010050"/>
            <a:chExt cx="790200" cy="970600"/>
          </a:xfrm>
        </p:grpSpPr>
        <p:cxnSp>
          <p:nvCxnSpPr>
            <p:cNvPr id="613" name="Google Shape;613;p39"/>
            <p:cNvCxnSpPr/>
            <p:nvPr/>
          </p:nvCxnSpPr>
          <p:spPr>
            <a:xfrm rot="10800000" flipH="1">
              <a:off x="4380675" y="11907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39"/>
            <p:cNvCxnSpPr/>
            <p:nvPr/>
          </p:nvCxnSpPr>
          <p:spPr>
            <a:xfrm rot="10800000" flipH="1">
              <a:off x="4621439" y="10100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" name="Google Shape;1500;p56"/>
          <p:cNvSpPr txBox="1">
            <a:spLocks noGrp="1"/>
          </p:cNvSpPr>
          <p:nvPr>
            <p:ph type="title"/>
          </p:nvPr>
        </p:nvSpPr>
        <p:spPr>
          <a:xfrm>
            <a:off x="341893" y="2263824"/>
            <a:ext cx="4275336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5400" b="1" i="1" dirty="0">
                <a:latin typeface="Segoe UI" panose="020B0502040204020203" pitchFamily="34" charset="0"/>
                <a:cs typeface="Segoe UI" panose="020B0502040204020203" pitchFamily="34" charset="0"/>
              </a:rPr>
              <a:t>Diqqətiniz üçün təşəkkürlər !</a:t>
            </a:r>
            <a:endParaRPr sz="5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9" name="Google Shape;1520;p56"/>
          <p:cNvGrpSpPr/>
          <p:nvPr/>
        </p:nvGrpSpPr>
        <p:grpSpPr>
          <a:xfrm>
            <a:off x="4336667" y="304073"/>
            <a:ext cx="470665" cy="470665"/>
            <a:chOff x="1076324" y="438150"/>
            <a:chExt cx="342900" cy="342900"/>
          </a:xfrm>
        </p:grpSpPr>
        <p:cxnSp>
          <p:nvCxnSpPr>
            <p:cNvPr id="80" name="Google Shape;1521;p56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1522;p56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1523;p56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1524;p56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" name="Google Shape;1528;p56"/>
          <p:cNvGrpSpPr/>
          <p:nvPr/>
        </p:nvGrpSpPr>
        <p:grpSpPr>
          <a:xfrm>
            <a:off x="8295450" y="227875"/>
            <a:ext cx="790200" cy="970600"/>
            <a:chOff x="4380675" y="1010050"/>
            <a:chExt cx="790200" cy="970600"/>
          </a:xfrm>
        </p:grpSpPr>
        <p:cxnSp>
          <p:nvCxnSpPr>
            <p:cNvPr id="85" name="Google Shape;1529;p56"/>
            <p:cNvCxnSpPr/>
            <p:nvPr/>
          </p:nvCxnSpPr>
          <p:spPr>
            <a:xfrm rot="10800000" flipH="1">
              <a:off x="4380675" y="11907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1530;p56"/>
            <p:cNvCxnSpPr/>
            <p:nvPr/>
          </p:nvCxnSpPr>
          <p:spPr>
            <a:xfrm rot="10800000" flipH="1">
              <a:off x="4621439" y="10100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" name="Google Shape;1531;p56"/>
          <p:cNvGrpSpPr/>
          <p:nvPr/>
        </p:nvGrpSpPr>
        <p:grpSpPr>
          <a:xfrm>
            <a:off x="3973675" y="2571738"/>
            <a:ext cx="257175" cy="257175"/>
            <a:chOff x="1076324" y="438150"/>
            <a:chExt cx="342900" cy="342900"/>
          </a:xfrm>
        </p:grpSpPr>
        <p:cxnSp>
          <p:nvCxnSpPr>
            <p:cNvPr id="88" name="Google Shape;1532;p56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1533;p56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1534;p56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1535;p56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" name="Google Shape;1541;p56"/>
          <p:cNvSpPr/>
          <p:nvPr/>
        </p:nvSpPr>
        <p:spPr>
          <a:xfrm>
            <a:off x="4729075" y="503275"/>
            <a:ext cx="3945600" cy="41370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3" name="Google Shape;1542;p56"/>
          <p:cNvPicPr preferRelativeResize="0"/>
          <p:nvPr/>
        </p:nvPicPr>
        <p:blipFill rotWithShape="1">
          <a:blip r:embed="rId1"/>
          <a:srcRect l="18165" r="18165"/>
          <a:stretch>
            <a:fillRect/>
          </a:stretch>
        </p:blipFill>
        <p:spPr>
          <a:xfrm>
            <a:off x="4841029" y="620651"/>
            <a:ext cx="3721800" cy="39018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"/>
          <p:cNvSpPr txBox="1">
            <a:spLocks noGrp="1"/>
          </p:cNvSpPr>
          <p:nvPr>
            <p:ph type="title"/>
          </p:nvPr>
        </p:nvSpPr>
        <p:spPr>
          <a:xfrm>
            <a:off x="2241450" y="2942910"/>
            <a:ext cx="46611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b="1" dirty="0">
                <a:latin typeface="Segoe UI" panose="020B0502040204020203" pitchFamily="34" charset="0"/>
                <a:cs typeface="Segoe UI" panose="020B0502040204020203" pitchFamily="34" charset="0"/>
              </a:rPr>
              <a:t>Biz kimik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3" name="Google Shape;493;p36"/>
          <p:cNvSpPr txBox="1">
            <a:spLocks noGrp="1"/>
          </p:cNvSpPr>
          <p:nvPr>
            <p:ph type="subTitle" idx="1"/>
          </p:nvPr>
        </p:nvSpPr>
        <p:spPr>
          <a:xfrm>
            <a:off x="2241550" y="3618810"/>
            <a:ext cx="4661100" cy="1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 dirty="0">
                <a:latin typeface="Segoe UI" panose="020B0502040204020203" pitchFamily="34" charset="0"/>
                <a:cs typeface="Segoe UI" panose="020B0502040204020203" pitchFamily="34" charset="0"/>
              </a:rPr>
              <a:t>Biz sifari</a:t>
            </a:r>
            <a:r>
              <a:rPr lang="az-Latn-AZ" sz="1800" i="1" dirty="0">
                <a:latin typeface="Segoe UI" panose="020B0502040204020203" pitchFamily="34" charset="0"/>
                <a:cs typeface="Segoe UI" panose="020B0502040204020203" pitchFamily="34" charset="0"/>
              </a:rPr>
              <a:t>şlərinizi sizə tez, əksiksiz və etibarlı şəkildə çatdıran Foody ailəsiyik.</a:t>
            </a:r>
            <a:endParaRPr lang="az-Latn-AZ" sz="1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  <a:sym typeface="Yeseva One" panose="00000500000000000000"/>
            </a:endParaRPr>
          </a:p>
        </p:txBody>
      </p:sp>
      <p:pic>
        <p:nvPicPr>
          <p:cNvPr id="494" name="Google Shape;494;p36"/>
          <p:cNvPicPr preferRelativeResize="0"/>
          <p:nvPr/>
        </p:nvPicPr>
        <p:blipFill rotWithShape="1">
          <a:blip r:embed="rId1"/>
          <a:srcRect t="6768" b="18280"/>
          <a:stretch>
            <a:fillRect/>
          </a:stretch>
        </p:blipFill>
        <p:spPr>
          <a:xfrm>
            <a:off x="2484300" y="599470"/>
            <a:ext cx="4175400" cy="2089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495" name="Google Shape;495;p36"/>
          <p:cNvSpPr/>
          <p:nvPr/>
        </p:nvSpPr>
        <p:spPr>
          <a:xfrm>
            <a:off x="2350425" y="481120"/>
            <a:ext cx="4443300" cy="232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6" name="Google Shape;496;p36"/>
          <p:cNvGrpSpPr/>
          <p:nvPr/>
        </p:nvGrpSpPr>
        <p:grpSpPr>
          <a:xfrm>
            <a:off x="1628550" y="410813"/>
            <a:ext cx="257175" cy="257175"/>
            <a:chOff x="1076324" y="438150"/>
            <a:chExt cx="342900" cy="342900"/>
          </a:xfrm>
        </p:grpSpPr>
        <p:cxnSp>
          <p:nvCxnSpPr>
            <p:cNvPr id="497" name="Google Shape;497;p36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6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36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36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1" name="Google Shape;501;p36"/>
          <p:cNvGrpSpPr/>
          <p:nvPr/>
        </p:nvGrpSpPr>
        <p:grpSpPr>
          <a:xfrm>
            <a:off x="7277475" y="4655088"/>
            <a:ext cx="257175" cy="257175"/>
            <a:chOff x="1076324" y="438150"/>
            <a:chExt cx="342900" cy="342900"/>
          </a:xfrm>
        </p:grpSpPr>
        <p:cxnSp>
          <p:nvCxnSpPr>
            <p:cNvPr id="502" name="Google Shape;502;p36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6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6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36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6" name="Google Shape;506;p36"/>
          <p:cNvGrpSpPr/>
          <p:nvPr/>
        </p:nvGrpSpPr>
        <p:grpSpPr>
          <a:xfrm>
            <a:off x="1380117" y="2890773"/>
            <a:ext cx="470665" cy="470665"/>
            <a:chOff x="1076324" y="438150"/>
            <a:chExt cx="342900" cy="342900"/>
          </a:xfrm>
        </p:grpSpPr>
        <p:cxnSp>
          <p:nvCxnSpPr>
            <p:cNvPr id="507" name="Google Shape;507;p36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36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36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36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1" name="Google Shape;511;p36"/>
          <p:cNvGrpSpPr/>
          <p:nvPr/>
        </p:nvGrpSpPr>
        <p:grpSpPr>
          <a:xfrm>
            <a:off x="7342942" y="2336423"/>
            <a:ext cx="470665" cy="470665"/>
            <a:chOff x="1076324" y="438150"/>
            <a:chExt cx="342900" cy="342900"/>
          </a:xfrm>
        </p:grpSpPr>
        <p:cxnSp>
          <p:nvCxnSpPr>
            <p:cNvPr id="512" name="Google Shape;512;p36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36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36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36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6" name="Google Shape;516;p36"/>
          <p:cNvGrpSpPr/>
          <p:nvPr/>
        </p:nvGrpSpPr>
        <p:grpSpPr>
          <a:xfrm>
            <a:off x="838350" y="1662725"/>
            <a:ext cx="1140025" cy="820900"/>
            <a:chOff x="838350" y="1662725"/>
            <a:chExt cx="1140025" cy="820900"/>
          </a:xfrm>
        </p:grpSpPr>
        <p:cxnSp>
          <p:nvCxnSpPr>
            <p:cNvPr id="517" name="Google Shape;517;p36"/>
            <p:cNvCxnSpPr/>
            <p:nvPr/>
          </p:nvCxnSpPr>
          <p:spPr>
            <a:xfrm rot="10800000" flipH="1">
              <a:off x="838350" y="1693725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36"/>
            <p:cNvCxnSpPr/>
            <p:nvPr/>
          </p:nvCxnSpPr>
          <p:spPr>
            <a:xfrm rot="10800000" flipH="1">
              <a:off x="1535875" y="1662725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9" name="Google Shape;519;p36"/>
          <p:cNvGrpSpPr/>
          <p:nvPr/>
        </p:nvGrpSpPr>
        <p:grpSpPr>
          <a:xfrm>
            <a:off x="7342938" y="823275"/>
            <a:ext cx="790200" cy="1027200"/>
            <a:chOff x="7342938" y="823275"/>
            <a:chExt cx="790200" cy="1027200"/>
          </a:xfrm>
        </p:grpSpPr>
        <p:cxnSp>
          <p:nvCxnSpPr>
            <p:cNvPr id="520" name="Google Shape;520;p36"/>
            <p:cNvCxnSpPr/>
            <p:nvPr/>
          </p:nvCxnSpPr>
          <p:spPr>
            <a:xfrm rot="10800000" flipH="1">
              <a:off x="7342938" y="823275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36"/>
            <p:cNvCxnSpPr/>
            <p:nvPr/>
          </p:nvCxnSpPr>
          <p:spPr>
            <a:xfrm rot="10800000" flipH="1">
              <a:off x="7415488" y="1407975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5"/>
          <p:cNvSpPr txBox="1">
            <a:spLocks noGrp="1"/>
          </p:cNvSpPr>
          <p:nvPr>
            <p:ph type="title"/>
          </p:nvPr>
        </p:nvSpPr>
        <p:spPr>
          <a:xfrm>
            <a:off x="0" y="1477900"/>
            <a:ext cx="482220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b="1" dirty="0">
                <a:latin typeface="Segoe UI" panose="020B0502040204020203" pitchFamily="34" charset="0"/>
                <a:cs typeface="Segoe UI" panose="020B0502040204020203" pitchFamily="34" charset="0"/>
              </a:rPr>
              <a:t>Nə üçün Foody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5" name="Google Shape;465;p35"/>
          <p:cNvSpPr txBox="1">
            <a:spLocks noGrp="1"/>
          </p:cNvSpPr>
          <p:nvPr>
            <p:ph type="subTitle" idx="1"/>
          </p:nvPr>
        </p:nvSpPr>
        <p:spPr>
          <a:xfrm>
            <a:off x="197039" y="2303950"/>
            <a:ext cx="4424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Foody il</a:t>
            </a:r>
            <a:r>
              <a:rPr lang="az-Latn-AZ" dirty="0">
                <a:latin typeface="Segoe UI" panose="020B0502040204020203" pitchFamily="34" charset="0"/>
                <a:cs typeface="Segoe UI" panose="020B0502040204020203" pitchFamily="34" charset="0"/>
              </a:rPr>
              <a:t>ə öz</a:t>
            </a:r>
            <a:r>
              <a:rPr lang="en-US" altLang="az-Latn-AZ" dirty="0">
                <a:latin typeface="Segoe UI" panose="020B0502040204020203" pitchFamily="34" charset="0"/>
                <a:cs typeface="Segoe UI" panose="020B0502040204020203" pitchFamily="34" charset="0"/>
              </a:rPr>
              <a:t> b</a:t>
            </a:r>
            <a:r>
              <a:rPr lang="az-Latn-AZ" altLang="az-Latn-AZ" dirty="0">
                <a:latin typeface="Segoe UI" panose="020B0502040204020203" pitchFamily="34" charset="0"/>
                <a:cs typeface="Segoe UI" panose="020B0502040204020203" pitchFamily="34" charset="0"/>
              </a:rPr>
              <a:t>üdcənə uyğun</a:t>
            </a:r>
            <a:r>
              <a:rPr lang="az-Latn-AZ" dirty="0">
                <a:latin typeface="Segoe UI" panose="020B0502040204020203" pitchFamily="34" charset="0"/>
                <a:cs typeface="Segoe UI" panose="020B0502040204020203" pitchFamily="34" charset="0"/>
              </a:rPr>
              <a:t> sərfəli bir sifariş edə bilərsən.</a:t>
            </a:r>
            <a:endParaRPr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6" name="Google Shape;466;p35"/>
          <p:cNvPicPr preferRelativeResize="0"/>
          <p:nvPr/>
        </p:nvPicPr>
        <p:blipFill rotWithShape="1">
          <a:blip r:embed="rId1"/>
          <a:srcRect r="10770"/>
          <a:stretch>
            <a:fillRect/>
          </a:stretch>
        </p:blipFill>
        <p:spPr>
          <a:xfrm>
            <a:off x="5728925" y="460825"/>
            <a:ext cx="2510700" cy="42219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grpSp>
        <p:nvGrpSpPr>
          <p:cNvPr id="467" name="Google Shape;467;p35"/>
          <p:cNvGrpSpPr/>
          <p:nvPr/>
        </p:nvGrpSpPr>
        <p:grpSpPr>
          <a:xfrm>
            <a:off x="1145250" y="2086300"/>
            <a:ext cx="257175" cy="257175"/>
            <a:chOff x="1076324" y="438150"/>
            <a:chExt cx="342900" cy="342900"/>
          </a:xfrm>
        </p:grpSpPr>
        <p:cxnSp>
          <p:nvCxnSpPr>
            <p:cNvPr id="468" name="Google Shape;468;p35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35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35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35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2" name="Google Shape;472;p35"/>
          <p:cNvGrpSpPr/>
          <p:nvPr/>
        </p:nvGrpSpPr>
        <p:grpSpPr>
          <a:xfrm>
            <a:off x="4202267" y="460823"/>
            <a:ext cx="470665" cy="470665"/>
            <a:chOff x="1076324" y="438150"/>
            <a:chExt cx="342900" cy="342900"/>
          </a:xfrm>
        </p:grpSpPr>
        <p:cxnSp>
          <p:nvCxnSpPr>
            <p:cNvPr id="473" name="Google Shape;473;p35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35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35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35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7" name="Google Shape;477;p35"/>
          <p:cNvGrpSpPr/>
          <p:nvPr/>
        </p:nvGrpSpPr>
        <p:grpSpPr>
          <a:xfrm>
            <a:off x="318000" y="4209150"/>
            <a:ext cx="1084413" cy="789900"/>
            <a:chOff x="318000" y="4209150"/>
            <a:chExt cx="1084413" cy="789900"/>
          </a:xfrm>
        </p:grpSpPr>
        <p:cxnSp>
          <p:nvCxnSpPr>
            <p:cNvPr id="478" name="Google Shape;478;p35"/>
            <p:cNvCxnSpPr/>
            <p:nvPr/>
          </p:nvCxnSpPr>
          <p:spPr>
            <a:xfrm rot="10800000" flipH="1">
              <a:off x="318000" y="42091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5"/>
            <p:cNvCxnSpPr/>
            <p:nvPr/>
          </p:nvCxnSpPr>
          <p:spPr>
            <a:xfrm rot="10800000" flipH="1">
              <a:off x="959913" y="42091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0" name="Google Shape;480;p35"/>
          <p:cNvGrpSpPr/>
          <p:nvPr/>
        </p:nvGrpSpPr>
        <p:grpSpPr>
          <a:xfrm>
            <a:off x="4380675" y="1010050"/>
            <a:ext cx="790200" cy="970600"/>
            <a:chOff x="4380675" y="1010050"/>
            <a:chExt cx="790200" cy="970600"/>
          </a:xfrm>
        </p:grpSpPr>
        <p:cxnSp>
          <p:nvCxnSpPr>
            <p:cNvPr id="481" name="Google Shape;481;p35"/>
            <p:cNvCxnSpPr/>
            <p:nvPr/>
          </p:nvCxnSpPr>
          <p:spPr>
            <a:xfrm rot="10800000" flipH="1">
              <a:off x="4380675" y="11907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35"/>
            <p:cNvCxnSpPr/>
            <p:nvPr/>
          </p:nvCxnSpPr>
          <p:spPr>
            <a:xfrm rot="10800000" flipH="1">
              <a:off x="4621439" y="10100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3" name="Google Shape;483;p35"/>
          <p:cNvGrpSpPr/>
          <p:nvPr/>
        </p:nvGrpSpPr>
        <p:grpSpPr>
          <a:xfrm>
            <a:off x="3880700" y="4682713"/>
            <a:ext cx="257175" cy="257175"/>
            <a:chOff x="1076324" y="438150"/>
            <a:chExt cx="342900" cy="342900"/>
          </a:xfrm>
        </p:grpSpPr>
        <p:cxnSp>
          <p:nvCxnSpPr>
            <p:cNvPr id="484" name="Google Shape;484;p35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35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35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35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TextBox 32"/>
          <p:cNvSpPr txBox="1"/>
          <p:nvPr/>
        </p:nvSpPr>
        <p:spPr>
          <a:xfrm>
            <a:off x="2658097" y="3945276"/>
            <a:ext cx="52349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Dayan! </a:t>
            </a:r>
            <a:r>
              <a:rPr lang="en-US" altLang="az-Latn-AZ" sz="1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az-Latn-AZ" sz="1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ələ bu harasıdı...</a:t>
            </a: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16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8"/>
          <p:cNvSpPr txBox="1">
            <a:spLocks noGrp="1"/>
          </p:cNvSpPr>
          <p:nvPr>
            <p:ph type="title"/>
          </p:nvPr>
        </p:nvSpPr>
        <p:spPr>
          <a:xfrm>
            <a:off x="2394871" y="1887714"/>
            <a:ext cx="4354059" cy="380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3200" b="1" i="1" dirty="0">
                <a:latin typeface="Segoe UI" panose="020B0502040204020203" pitchFamily="34" charset="0"/>
                <a:cs typeface="Segoe UI" panose="020B0502040204020203" pitchFamily="34" charset="0"/>
              </a:rPr>
              <a:t>Kim deyib yeməyin saatı var </a:t>
            </a:r>
            <a:r>
              <a:rPr lang="en-US" sz="3200" b="1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sz="32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17" name="Google Shape;1117;p48"/>
          <p:cNvSpPr txBox="1">
            <a:spLocks noGrp="1"/>
          </p:cNvSpPr>
          <p:nvPr>
            <p:ph type="subTitle" idx="1"/>
          </p:nvPr>
        </p:nvSpPr>
        <p:spPr>
          <a:xfrm>
            <a:off x="2579451" y="2759541"/>
            <a:ext cx="39849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Foody kollektivi 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7/24 </a:t>
            </a:r>
            <a:r>
              <a:rPr lang="en-U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sizin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xidm</a:t>
            </a:r>
            <a:r>
              <a:rPr lang="az-Latn-AZ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ətinizdədir</a:t>
            </a:r>
            <a:endParaRPr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18" name="Google Shape;1118;p48"/>
          <p:cNvPicPr preferRelativeResize="0"/>
          <p:nvPr/>
        </p:nvPicPr>
        <p:blipFill rotWithShape="1">
          <a:blip r:embed="rId1"/>
          <a:srcRect l="4728" r="55573"/>
          <a:stretch>
            <a:fillRect/>
          </a:stretch>
        </p:blipFill>
        <p:spPr>
          <a:xfrm>
            <a:off x="108826" y="838700"/>
            <a:ext cx="2219700" cy="37323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grpSp>
        <p:nvGrpSpPr>
          <p:cNvPr id="1119" name="Google Shape;1119;p48"/>
          <p:cNvGrpSpPr/>
          <p:nvPr/>
        </p:nvGrpSpPr>
        <p:grpSpPr>
          <a:xfrm>
            <a:off x="3804130" y="3634123"/>
            <a:ext cx="470665" cy="470665"/>
            <a:chOff x="1076324" y="438150"/>
            <a:chExt cx="342900" cy="342900"/>
          </a:xfrm>
        </p:grpSpPr>
        <p:cxnSp>
          <p:nvCxnSpPr>
            <p:cNvPr id="1120" name="Google Shape;1120;p48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1" name="Google Shape;1121;p48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48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48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4" name="Google Shape;1124;p48"/>
          <p:cNvGrpSpPr/>
          <p:nvPr/>
        </p:nvGrpSpPr>
        <p:grpSpPr>
          <a:xfrm>
            <a:off x="-213600" y="101975"/>
            <a:ext cx="1084413" cy="789900"/>
            <a:chOff x="318000" y="4209150"/>
            <a:chExt cx="1084413" cy="789900"/>
          </a:xfrm>
        </p:grpSpPr>
        <p:cxnSp>
          <p:nvCxnSpPr>
            <p:cNvPr id="1125" name="Google Shape;1125;p48"/>
            <p:cNvCxnSpPr/>
            <p:nvPr/>
          </p:nvCxnSpPr>
          <p:spPr>
            <a:xfrm rot="10800000" flipH="1">
              <a:off x="318000" y="4209150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6" name="Google Shape;1126;p48"/>
            <p:cNvCxnSpPr/>
            <p:nvPr/>
          </p:nvCxnSpPr>
          <p:spPr>
            <a:xfrm rot="10800000" flipH="1">
              <a:off x="959913" y="4209150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7" name="Google Shape;1127;p48"/>
          <p:cNvGrpSpPr/>
          <p:nvPr/>
        </p:nvGrpSpPr>
        <p:grpSpPr>
          <a:xfrm>
            <a:off x="6183550" y="539400"/>
            <a:ext cx="257175" cy="257175"/>
            <a:chOff x="1076324" y="438150"/>
            <a:chExt cx="342900" cy="342900"/>
          </a:xfrm>
        </p:grpSpPr>
        <p:cxnSp>
          <p:nvCxnSpPr>
            <p:cNvPr id="1128" name="Google Shape;1128;p48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9" name="Google Shape;1129;p48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0" name="Google Shape;1130;p48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1" name="Google Shape;1131;p48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32" name="Google Shape;1132;p48"/>
          <p:cNvGrpSpPr/>
          <p:nvPr/>
        </p:nvGrpSpPr>
        <p:grpSpPr>
          <a:xfrm>
            <a:off x="2884762" y="1139725"/>
            <a:ext cx="257175" cy="257175"/>
            <a:chOff x="1076324" y="438150"/>
            <a:chExt cx="342900" cy="342900"/>
          </a:xfrm>
        </p:grpSpPr>
        <p:cxnSp>
          <p:nvCxnSpPr>
            <p:cNvPr id="1133" name="Google Shape;1133;p48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4" name="Google Shape;1134;p48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5" name="Google Shape;1135;p48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6" name="Google Shape;1136;p48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37" name="Google Shape;1137;p48"/>
          <p:cNvPicPr preferRelativeResize="0"/>
          <p:nvPr/>
        </p:nvPicPr>
        <p:blipFill rotWithShape="1">
          <a:blip r:embed="rId1"/>
          <a:srcRect l="54370" r="5930"/>
          <a:stretch>
            <a:fillRect/>
          </a:stretch>
        </p:blipFill>
        <p:spPr>
          <a:xfrm>
            <a:off x="6815276" y="838700"/>
            <a:ext cx="2219700" cy="37323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5133" y="693614"/>
            <a:ext cx="313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36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Və ən əsası</a:t>
            </a:r>
            <a:endParaRPr lang="az-Latn-AZ" sz="36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az-Latn-AZ" sz="3600" b="1" i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sürətli çatdırılma...</a:t>
            </a:r>
            <a:endParaRPr lang="en-US" sz="3600" b="1" i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5"/>
          <p:cNvSpPr txBox="1">
            <a:spLocks noGrp="1"/>
          </p:cNvSpPr>
          <p:nvPr>
            <p:ph type="title"/>
          </p:nvPr>
        </p:nvSpPr>
        <p:spPr>
          <a:xfrm>
            <a:off x="1628619" y="1513678"/>
            <a:ext cx="5886758" cy="1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Qarın doymaya bilər, əsas göz doysun.</a:t>
            </a:r>
            <a:endParaRPr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60" name="Google Shape;960;p45"/>
          <p:cNvGrpSpPr/>
          <p:nvPr/>
        </p:nvGrpSpPr>
        <p:grpSpPr>
          <a:xfrm>
            <a:off x="1628550" y="410813"/>
            <a:ext cx="257175" cy="257175"/>
            <a:chOff x="1076324" y="438150"/>
            <a:chExt cx="342900" cy="342900"/>
          </a:xfrm>
        </p:grpSpPr>
        <p:cxnSp>
          <p:nvCxnSpPr>
            <p:cNvPr id="961" name="Google Shape;961;p45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45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45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45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5" name="Google Shape;965;p45"/>
          <p:cNvGrpSpPr/>
          <p:nvPr/>
        </p:nvGrpSpPr>
        <p:grpSpPr>
          <a:xfrm>
            <a:off x="7277475" y="4655088"/>
            <a:ext cx="257175" cy="257175"/>
            <a:chOff x="1076324" y="438150"/>
            <a:chExt cx="342900" cy="342900"/>
          </a:xfrm>
        </p:grpSpPr>
        <p:cxnSp>
          <p:nvCxnSpPr>
            <p:cNvPr id="966" name="Google Shape;966;p45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45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45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45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0" name="Google Shape;970;p45"/>
          <p:cNvGrpSpPr/>
          <p:nvPr/>
        </p:nvGrpSpPr>
        <p:grpSpPr>
          <a:xfrm>
            <a:off x="1816767" y="3902998"/>
            <a:ext cx="470665" cy="470665"/>
            <a:chOff x="1076324" y="438150"/>
            <a:chExt cx="342900" cy="342900"/>
          </a:xfrm>
        </p:grpSpPr>
        <p:cxnSp>
          <p:nvCxnSpPr>
            <p:cNvPr id="971" name="Google Shape;971;p45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5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5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5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5" name="Google Shape;975;p45"/>
          <p:cNvGrpSpPr/>
          <p:nvPr/>
        </p:nvGrpSpPr>
        <p:grpSpPr>
          <a:xfrm>
            <a:off x="4336667" y="516048"/>
            <a:ext cx="470665" cy="470665"/>
            <a:chOff x="1076324" y="438150"/>
            <a:chExt cx="342900" cy="342900"/>
          </a:xfrm>
        </p:grpSpPr>
        <p:cxnSp>
          <p:nvCxnSpPr>
            <p:cNvPr id="976" name="Google Shape;976;p45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45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Google Shape;978;p45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45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0" name="Google Shape;980;p45"/>
          <p:cNvGrpSpPr/>
          <p:nvPr/>
        </p:nvGrpSpPr>
        <p:grpSpPr>
          <a:xfrm>
            <a:off x="143088" y="3015500"/>
            <a:ext cx="1140025" cy="820900"/>
            <a:chOff x="838350" y="1662725"/>
            <a:chExt cx="1140025" cy="820900"/>
          </a:xfrm>
        </p:grpSpPr>
        <p:cxnSp>
          <p:nvCxnSpPr>
            <p:cNvPr id="981" name="Google Shape;981;p45"/>
            <p:cNvCxnSpPr/>
            <p:nvPr/>
          </p:nvCxnSpPr>
          <p:spPr>
            <a:xfrm rot="10800000" flipH="1">
              <a:off x="838350" y="1693725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45"/>
            <p:cNvCxnSpPr/>
            <p:nvPr/>
          </p:nvCxnSpPr>
          <p:spPr>
            <a:xfrm rot="10800000" flipH="1">
              <a:off x="1535875" y="1662725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3" name="Google Shape;983;p45"/>
          <p:cNvGrpSpPr/>
          <p:nvPr/>
        </p:nvGrpSpPr>
        <p:grpSpPr>
          <a:xfrm>
            <a:off x="7838788" y="468050"/>
            <a:ext cx="790200" cy="1027200"/>
            <a:chOff x="7342938" y="823275"/>
            <a:chExt cx="790200" cy="1027200"/>
          </a:xfrm>
        </p:grpSpPr>
        <p:cxnSp>
          <p:nvCxnSpPr>
            <p:cNvPr id="984" name="Google Shape;984;p45"/>
            <p:cNvCxnSpPr/>
            <p:nvPr/>
          </p:nvCxnSpPr>
          <p:spPr>
            <a:xfrm rot="10800000" flipH="1">
              <a:off x="7342938" y="823275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45"/>
            <p:cNvCxnSpPr/>
            <p:nvPr/>
          </p:nvCxnSpPr>
          <p:spPr>
            <a:xfrm rot="10800000" flipH="1">
              <a:off x="7415488" y="1407975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6" name="Google Shape;986;p45"/>
          <p:cNvGrpSpPr/>
          <p:nvPr/>
        </p:nvGrpSpPr>
        <p:grpSpPr>
          <a:xfrm>
            <a:off x="4896313" y="3988800"/>
            <a:ext cx="790200" cy="874800"/>
            <a:chOff x="7190538" y="975675"/>
            <a:chExt cx="790200" cy="874800"/>
          </a:xfrm>
        </p:grpSpPr>
        <p:cxnSp>
          <p:nvCxnSpPr>
            <p:cNvPr id="987" name="Google Shape;987;p45"/>
            <p:cNvCxnSpPr/>
            <p:nvPr/>
          </p:nvCxnSpPr>
          <p:spPr>
            <a:xfrm rot="10800000" flipH="1">
              <a:off x="7190538" y="975675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45"/>
            <p:cNvCxnSpPr/>
            <p:nvPr/>
          </p:nvCxnSpPr>
          <p:spPr>
            <a:xfrm rot="10800000" flipH="1">
              <a:off x="7415488" y="1407975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9" name="Google Shape;989;p45"/>
          <p:cNvGrpSpPr/>
          <p:nvPr/>
        </p:nvGrpSpPr>
        <p:grpSpPr>
          <a:xfrm>
            <a:off x="6870425" y="622775"/>
            <a:ext cx="257175" cy="257175"/>
            <a:chOff x="1076324" y="438150"/>
            <a:chExt cx="342900" cy="342900"/>
          </a:xfrm>
        </p:grpSpPr>
        <p:cxnSp>
          <p:nvCxnSpPr>
            <p:cNvPr id="990" name="Google Shape;990;p45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5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5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45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TextBox 37"/>
          <p:cNvSpPr txBox="1"/>
          <p:nvPr/>
        </p:nvSpPr>
        <p:spPr>
          <a:xfrm>
            <a:off x="1872886" y="3173318"/>
            <a:ext cx="5398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000" i="1" dirty="0"/>
              <a:t>- Bill Gates</a:t>
            </a:r>
            <a:endParaRPr lang="en-US" sz="2000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34"/>
          <p:cNvGrpSpPr/>
          <p:nvPr/>
        </p:nvGrpSpPr>
        <p:grpSpPr>
          <a:xfrm>
            <a:off x="4930325" y="1789650"/>
            <a:ext cx="906600" cy="906600"/>
            <a:chOff x="3307125" y="1789650"/>
            <a:chExt cx="906600" cy="906600"/>
          </a:xfrm>
        </p:grpSpPr>
        <p:sp>
          <p:nvSpPr>
            <p:cNvPr id="409" name="Google Shape;409;p34"/>
            <p:cNvSpPr/>
            <p:nvPr/>
          </p:nvSpPr>
          <p:spPr>
            <a:xfrm>
              <a:off x="3307125" y="1789650"/>
              <a:ext cx="906600" cy="906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383775" y="1866325"/>
              <a:ext cx="753300" cy="75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1" name="Google Shape;411;p34"/>
          <p:cNvGrpSpPr/>
          <p:nvPr/>
        </p:nvGrpSpPr>
        <p:grpSpPr>
          <a:xfrm>
            <a:off x="3307125" y="3304175"/>
            <a:ext cx="906600" cy="906600"/>
            <a:chOff x="3307125" y="1789650"/>
            <a:chExt cx="906600" cy="906600"/>
          </a:xfrm>
        </p:grpSpPr>
        <p:sp>
          <p:nvSpPr>
            <p:cNvPr id="412" name="Google Shape;412;p34"/>
            <p:cNvSpPr/>
            <p:nvPr/>
          </p:nvSpPr>
          <p:spPr>
            <a:xfrm>
              <a:off x="3307125" y="1789650"/>
              <a:ext cx="906600" cy="906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383775" y="1866325"/>
              <a:ext cx="753300" cy="75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4" name="Google Shape;414;p34"/>
          <p:cNvGrpSpPr/>
          <p:nvPr/>
        </p:nvGrpSpPr>
        <p:grpSpPr>
          <a:xfrm>
            <a:off x="4930325" y="3304175"/>
            <a:ext cx="906600" cy="906600"/>
            <a:chOff x="3307125" y="1789650"/>
            <a:chExt cx="906600" cy="906600"/>
          </a:xfrm>
        </p:grpSpPr>
        <p:sp>
          <p:nvSpPr>
            <p:cNvPr id="415" name="Google Shape;415;p34"/>
            <p:cNvSpPr/>
            <p:nvPr/>
          </p:nvSpPr>
          <p:spPr>
            <a:xfrm>
              <a:off x="3307125" y="1789650"/>
              <a:ext cx="906600" cy="906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383775" y="1866325"/>
              <a:ext cx="753300" cy="75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7" name="Google Shape;417;p34"/>
          <p:cNvGrpSpPr/>
          <p:nvPr/>
        </p:nvGrpSpPr>
        <p:grpSpPr>
          <a:xfrm>
            <a:off x="3307125" y="1789650"/>
            <a:ext cx="906600" cy="906600"/>
            <a:chOff x="3307125" y="1789650"/>
            <a:chExt cx="906600" cy="906600"/>
          </a:xfrm>
        </p:grpSpPr>
        <p:sp>
          <p:nvSpPr>
            <p:cNvPr id="418" name="Google Shape;418;p34"/>
            <p:cNvSpPr/>
            <p:nvPr/>
          </p:nvSpPr>
          <p:spPr>
            <a:xfrm>
              <a:off x="3307125" y="1789650"/>
              <a:ext cx="906600" cy="906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383775" y="1866325"/>
              <a:ext cx="753300" cy="75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b="1" dirty="0">
                <a:latin typeface="Segoe UI" panose="020B0502040204020203" pitchFamily="34" charset="0"/>
                <a:cs typeface="Segoe UI" panose="020B0502040204020203" pitchFamily="34" charset="0"/>
              </a:rPr>
              <a:t>Foody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nin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az-Latn-AZ" b="1" dirty="0">
                <a:latin typeface="Segoe UI" panose="020B0502040204020203" pitchFamily="34" charset="0"/>
                <a:cs typeface="Segoe UI" panose="020B0502040204020203" pitchFamily="34" charset="0"/>
              </a:rPr>
              <a:t>üstünlükləri</a:t>
            </a:r>
            <a:endParaRPr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1" name="Google Shape;421;p34"/>
          <p:cNvSpPr txBox="1">
            <a:spLocks noGrp="1"/>
          </p:cNvSpPr>
          <p:nvPr>
            <p:ph type="title" idx="2"/>
          </p:nvPr>
        </p:nvSpPr>
        <p:spPr>
          <a:xfrm>
            <a:off x="903325" y="1837786"/>
            <a:ext cx="23271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800" dirty="0">
                <a:latin typeface="Segoe UI" panose="020B0502040204020203" pitchFamily="34" charset="0"/>
                <a:cs typeface="Segoe UI" panose="020B0502040204020203" pitchFamily="34" charset="0"/>
              </a:rPr>
              <a:t>Sürətli çatdırılma</a:t>
            </a:r>
            <a:endParaRPr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2" name="Google Shape;422;p34"/>
          <p:cNvSpPr txBox="1">
            <a:spLocks noGrp="1"/>
          </p:cNvSpPr>
          <p:nvPr>
            <p:ph type="subTitle" idx="1"/>
          </p:nvPr>
        </p:nvSpPr>
        <p:spPr>
          <a:xfrm>
            <a:off x="913545" y="2145067"/>
            <a:ext cx="23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100" dirty="0">
                <a:latin typeface="Segoe UI" panose="020B0502040204020203" pitchFamily="34" charset="0"/>
                <a:cs typeface="Segoe UI" panose="020B0502040204020203" pitchFamily="34" charset="0"/>
              </a:rPr>
              <a:t>Foody ilə uzun gözləmələrə son</a:t>
            </a:r>
            <a:endParaRPr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3" name="Google Shape;423;p34"/>
          <p:cNvSpPr txBox="1">
            <a:spLocks noGrp="1"/>
          </p:cNvSpPr>
          <p:nvPr>
            <p:ph type="title" idx="3"/>
          </p:nvPr>
        </p:nvSpPr>
        <p:spPr>
          <a:xfrm>
            <a:off x="5728912" y="1973200"/>
            <a:ext cx="2953769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800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az-Latn-AZ" sz="1800" dirty="0">
                <a:latin typeface="Segoe UI" panose="020B0502040204020203" pitchFamily="34" charset="0"/>
                <a:cs typeface="Segoe UI" panose="020B0502040204020203" pitchFamily="34" charset="0"/>
              </a:rPr>
              <a:t>24 fəaliyyətdə olan müştəri xidməti</a:t>
            </a:r>
            <a:endParaRPr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4" name="Google Shape;424;p34"/>
          <p:cNvSpPr txBox="1">
            <a:spLocks noGrp="1"/>
          </p:cNvSpPr>
          <p:nvPr>
            <p:ph type="subTitle" idx="4"/>
          </p:nvPr>
        </p:nvSpPr>
        <p:spPr>
          <a:xfrm>
            <a:off x="6167264" y="2409900"/>
            <a:ext cx="255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100" dirty="0">
                <a:latin typeface="Segoe UI" panose="020B0502040204020203" pitchFamily="34" charset="0"/>
                <a:cs typeface="Segoe UI" panose="020B0502040204020203" pitchFamily="34" charset="0"/>
              </a:rPr>
              <a:t>Daima sizin suallarınızı cavabla</a:t>
            </a:r>
            <a:r>
              <a:rPr lang="en-US" altLang="az-Latn-AZ" sz="1100" dirty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az-Latn-AZ" altLang="az-Latn-AZ" sz="1100" dirty="0">
                <a:latin typeface="Segoe UI" panose="020B0502040204020203" pitchFamily="34" charset="0"/>
                <a:cs typeface="Segoe UI" panose="020B0502040204020203" pitchFamily="34" charset="0"/>
              </a:rPr>
              <a:t>ır</a:t>
            </a:r>
            <a:r>
              <a:rPr lang="az-Latn-AZ" sz="1100" dirty="0">
                <a:latin typeface="Segoe UI" panose="020B0502040204020203" pitchFamily="34" charset="0"/>
                <a:cs typeface="Segoe UI" panose="020B0502040204020203" pitchFamily="34" charset="0"/>
              </a:rPr>
              <a:t>mağa hazır komandamız</a:t>
            </a:r>
            <a:endParaRPr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5" name="Google Shape;425;p34"/>
          <p:cNvSpPr txBox="1">
            <a:spLocks noGrp="1"/>
          </p:cNvSpPr>
          <p:nvPr>
            <p:ph type="title" idx="5"/>
          </p:nvPr>
        </p:nvSpPr>
        <p:spPr>
          <a:xfrm>
            <a:off x="726261" y="3297275"/>
            <a:ext cx="25457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800" dirty="0">
                <a:latin typeface="Segoe UI" panose="020B0502040204020203" pitchFamily="34" charset="0"/>
                <a:cs typeface="Segoe UI" panose="020B0502040204020203" pitchFamily="34" charset="0"/>
              </a:rPr>
              <a:t>Müştəri məmnuniyyəti</a:t>
            </a:r>
            <a:endParaRPr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6"/>
          </p:nvPr>
        </p:nvSpPr>
        <p:spPr>
          <a:xfrm>
            <a:off x="793250" y="3629121"/>
            <a:ext cx="23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100" dirty="0">
                <a:latin typeface="Segoe UI" panose="020B0502040204020203" pitchFamily="34" charset="0"/>
                <a:cs typeface="Segoe UI" panose="020B0502040204020203" pitchFamily="34" charset="0"/>
              </a:rPr>
              <a:t>Əlimizdən gələnin ən yaxşısı ilə sizlərə xidmət edirik</a:t>
            </a:r>
            <a:endParaRPr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7" name="Google Shape;427;p34"/>
          <p:cNvSpPr txBox="1">
            <a:spLocks noGrp="1"/>
          </p:cNvSpPr>
          <p:nvPr>
            <p:ph type="title" idx="7"/>
          </p:nvPr>
        </p:nvSpPr>
        <p:spPr>
          <a:xfrm>
            <a:off x="5990094" y="3319775"/>
            <a:ext cx="2775861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800" dirty="0">
                <a:latin typeface="Segoe UI" panose="020B0502040204020203" pitchFamily="34" charset="0"/>
                <a:cs typeface="Segoe UI" panose="020B0502040204020203" pitchFamily="34" charset="0"/>
              </a:rPr>
              <a:t>Sadə istifadəçi interfeysi</a:t>
            </a:r>
            <a:endParaRPr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8"/>
          </p:nvPr>
        </p:nvSpPr>
        <p:spPr>
          <a:xfrm>
            <a:off x="6100350" y="3705729"/>
            <a:ext cx="2606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1200" dirty="0">
                <a:latin typeface="Segoe UI" panose="020B0502040204020203" pitchFamily="34" charset="0"/>
                <a:cs typeface="Segoe UI" panose="020B0502040204020203" pitchFamily="34" charset="0"/>
              </a:rPr>
              <a:t>Sadə və anlaşılan interfeys ilə indi yemək sifariş etmək daha asandır.</a:t>
            </a:r>
            <a:endParaRPr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9" name="Google Shape;429;p34"/>
          <p:cNvSpPr txBox="1">
            <a:spLocks noGrp="1"/>
          </p:cNvSpPr>
          <p:nvPr>
            <p:ph type="title" idx="9"/>
          </p:nvPr>
        </p:nvSpPr>
        <p:spPr>
          <a:xfrm>
            <a:off x="3307075" y="1979100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0" name="Google Shape;430;p34"/>
          <p:cNvSpPr txBox="1">
            <a:spLocks noGrp="1"/>
          </p:cNvSpPr>
          <p:nvPr>
            <p:ph type="title" idx="13"/>
          </p:nvPr>
        </p:nvSpPr>
        <p:spPr>
          <a:xfrm>
            <a:off x="3307075" y="3493625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1" name="Google Shape;431;p34"/>
          <p:cNvSpPr txBox="1">
            <a:spLocks noGrp="1"/>
          </p:cNvSpPr>
          <p:nvPr>
            <p:ph type="title" idx="14"/>
          </p:nvPr>
        </p:nvSpPr>
        <p:spPr>
          <a:xfrm>
            <a:off x="4930325" y="1979100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Google Shape;432;p34"/>
          <p:cNvSpPr txBox="1">
            <a:spLocks noGrp="1"/>
          </p:cNvSpPr>
          <p:nvPr>
            <p:ph type="title" idx="15"/>
          </p:nvPr>
        </p:nvSpPr>
        <p:spPr>
          <a:xfrm>
            <a:off x="4930325" y="3493625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33" name="Google Shape;433;p34"/>
          <p:cNvGrpSpPr/>
          <p:nvPr/>
        </p:nvGrpSpPr>
        <p:grpSpPr>
          <a:xfrm>
            <a:off x="1049267" y="914273"/>
            <a:ext cx="470665" cy="470665"/>
            <a:chOff x="1076324" y="438150"/>
            <a:chExt cx="342900" cy="342900"/>
          </a:xfrm>
        </p:grpSpPr>
        <p:cxnSp>
          <p:nvCxnSpPr>
            <p:cNvPr id="434" name="Google Shape;434;p34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34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34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34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" name="Google Shape;438;p34"/>
          <p:cNvGrpSpPr/>
          <p:nvPr/>
        </p:nvGrpSpPr>
        <p:grpSpPr>
          <a:xfrm>
            <a:off x="7427442" y="304073"/>
            <a:ext cx="470665" cy="470665"/>
            <a:chOff x="1076324" y="438150"/>
            <a:chExt cx="342900" cy="342900"/>
          </a:xfrm>
        </p:grpSpPr>
        <p:cxnSp>
          <p:nvCxnSpPr>
            <p:cNvPr id="439" name="Google Shape;439;p34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34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34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34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3" name="Google Shape;443;p34"/>
          <p:cNvGrpSpPr/>
          <p:nvPr/>
        </p:nvGrpSpPr>
        <p:grpSpPr>
          <a:xfrm>
            <a:off x="7277475" y="4655088"/>
            <a:ext cx="257175" cy="257175"/>
            <a:chOff x="1076324" y="438150"/>
            <a:chExt cx="342900" cy="342900"/>
          </a:xfrm>
        </p:grpSpPr>
        <p:cxnSp>
          <p:nvCxnSpPr>
            <p:cNvPr id="444" name="Google Shape;444;p34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4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34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4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8" name="Google Shape;448;p34"/>
          <p:cNvGrpSpPr/>
          <p:nvPr/>
        </p:nvGrpSpPr>
        <p:grpSpPr>
          <a:xfrm>
            <a:off x="2676575" y="4655088"/>
            <a:ext cx="257175" cy="257175"/>
            <a:chOff x="1076324" y="438150"/>
            <a:chExt cx="342900" cy="342900"/>
          </a:xfrm>
        </p:grpSpPr>
        <p:cxnSp>
          <p:nvCxnSpPr>
            <p:cNvPr id="449" name="Google Shape;449;p34"/>
            <p:cNvCxnSpPr/>
            <p:nvPr/>
          </p:nvCxnSpPr>
          <p:spPr>
            <a:xfrm>
              <a:off x="1247775" y="438150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34"/>
            <p:cNvCxnSpPr/>
            <p:nvPr/>
          </p:nvCxnSpPr>
          <p:spPr>
            <a:xfrm>
              <a:off x="1247773" y="438195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34"/>
            <p:cNvCxnSpPr/>
            <p:nvPr/>
          </p:nvCxnSpPr>
          <p:spPr>
            <a:xfrm rot="10800000">
              <a:off x="1247774" y="438149"/>
              <a:ext cx="0" cy="34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34"/>
            <p:cNvCxnSpPr/>
            <p:nvPr/>
          </p:nvCxnSpPr>
          <p:spPr>
            <a:xfrm rot="10800000">
              <a:off x="1247779" y="438201"/>
              <a:ext cx="0" cy="3428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3" name="Google Shape;453;p34"/>
          <p:cNvGrpSpPr/>
          <p:nvPr/>
        </p:nvGrpSpPr>
        <p:grpSpPr>
          <a:xfrm>
            <a:off x="8260600" y="181175"/>
            <a:ext cx="790200" cy="970600"/>
            <a:chOff x="8260600" y="181175"/>
            <a:chExt cx="790200" cy="970600"/>
          </a:xfrm>
        </p:grpSpPr>
        <p:cxnSp>
          <p:nvCxnSpPr>
            <p:cNvPr id="454" name="Google Shape;454;p34"/>
            <p:cNvCxnSpPr/>
            <p:nvPr/>
          </p:nvCxnSpPr>
          <p:spPr>
            <a:xfrm rot="10800000" flipH="1">
              <a:off x="8260600" y="361875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34"/>
            <p:cNvCxnSpPr/>
            <p:nvPr/>
          </p:nvCxnSpPr>
          <p:spPr>
            <a:xfrm rot="10800000" flipH="1">
              <a:off x="8501364" y="181175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5" y="722630"/>
            <a:ext cx="3684270" cy="842010"/>
          </a:xfrm>
        </p:spPr>
        <p:txBody>
          <a:bodyPr/>
          <a:p>
            <a:r>
              <a:rPr lang="en-US" b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az-Latn-AZ" b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ümə Endirimi...</a:t>
            </a:r>
            <a:endParaRPr lang="az-Latn-AZ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420000">
            <a:off x="-206375" y="323215"/>
            <a:ext cx="1994535" cy="1122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4672330" y="-236855"/>
            <a:ext cx="3779520" cy="3779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270" y="3450590"/>
            <a:ext cx="2233930" cy="1122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85" y="3646170"/>
            <a:ext cx="1567815" cy="1567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0000">
            <a:off x="7195820" y="4143375"/>
            <a:ext cx="1000125" cy="100012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85750" y="2141220"/>
            <a:ext cx="4572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az-Latn-AZ" altLang="en-US">
                <a:latin typeface="Segoe UI" panose="020B0502040204020203" pitchFamily="34" charset="0"/>
                <a:cs typeface="Segoe UI" panose="020B0502040204020203" pitchFamily="34" charset="0"/>
              </a:rPr>
              <a:t>Black Friday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alış-verişin ən həyəcanlı günlərindən biri kimi tanınır və biz bu həyəcandan ilhamlanaraq cümə günləri xüsusi 15% endirim təqdim edirik.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Cümə günü insanlar üçün </a:t>
            </a:r>
            <a:r>
              <a:rPr lang="az-Latn-AZ" alt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yorğun bir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iş həftəsinin stresin</a:t>
            </a:r>
            <a:r>
              <a:rPr lang="az-Latn-AZ" alt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i sonlandırma və artıq özlərini mükafatlandırma vaxtıdır.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 Bu xüsusi endirimlə h</a:t>
            </a:r>
            <a:r>
              <a:rPr lang="az-Latn-AZ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əm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 istifadəçilərimiz</a:t>
            </a:r>
            <a:r>
              <a:rPr lang="az-Latn-AZ" alt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ə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 həftəsonuna xoş bir başlanğıc</a:t>
            </a:r>
            <a:r>
              <a:rPr lang="az-Latn-AZ" alt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 etməsi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 imkanı təqdim edir, h</a:t>
            </a:r>
            <a:r>
              <a:rPr lang="az-Latn-AZ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əm də istifadəçilərimizi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, bu xoş anları Foody ilə paylaşmağa </a:t>
            </a:r>
            <a:r>
              <a:rPr lang="az-Latn-AZ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sövq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 edirik.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34"/>
          <p:cNvGrpSpPr/>
          <p:nvPr/>
        </p:nvGrpSpPr>
        <p:grpSpPr>
          <a:xfrm>
            <a:off x="8260600" y="76672"/>
            <a:ext cx="790200" cy="970600"/>
            <a:chOff x="8260600" y="181175"/>
            <a:chExt cx="790200" cy="970600"/>
          </a:xfrm>
        </p:grpSpPr>
        <p:cxnSp>
          <p:nvCxnSpPr>
            <p:cNvPr id="454" name="Google Shape;454;p34"/>
            <p:cNvCxnSpPr/>
            <p:nvPr/>
          </p:nvCxnSpPr>
          <p:spPr>
            <a:xfrm rot="10800000" flipH="1">
              <a:off x="8260600" y="361875"/>
              <a:ext cx="790200" cy="78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34"/>
            <p:cNvCxnSpPr/>
            <p:nvPr/>
          </p:nvCxnSpPr>
          <p:spPr>
            <a:xfrm rot="10800000" flipH="1">
              <a:off x="8501364" y="181175"/>
              <a:ext cx="442500" cy="44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Freeform: Shape 75"/>
          <p:cNvSpPr/>
          <p:nvPr/>
        </p:nvSpPr>
        <p:spPr>
          <a:xfrm>
            <a:off x="6630984" y="2999030"/>
            <a:ext cx="1443239" cy="1984183"/>
          </a:xfrm>
          <a:custGeom>
            <a:avLst/>
            <a:gdLst>
              <a:gd name="connsiteX0" fmla="*/ 0 w 1367640"/>
              <a:gd name="connsiteY0" fmla="*/ 0 h 1970630"/>
              <a:gd name="connsiteX1" fmla="*/ 175970 w 1367640"/>
              <a:gd name="connsiteY1" fmla="*/ 47694 h 1970630"/>
              <a:gd name="connsiteX2" fmla="*/ 1351620 w 1367640"/>
              <a:gd name="connsiteY2" fmla="*/ 1025658 h 1970630"/>
              <a:gd name="connsiteX3" fmla="*/ 1149708 w 1367640"/>
              <a:gd name="connsiteY3" fmla="*/ 1970630 h 1970630"/>
              <a:gd name="connsiteX4" fmla="*/ 397164 w 1367640"/>
              <a:gd name="connsiteY4" fmla="*/ 1946598 h 1970630"/>
              <a:gd name="connsiteX5" fmla="*/ 631772 w 1367640"/>
              <a:gd name="connsiteY5" fmla="*/ 1211220 h 1970630"/>
              <a:gd name="connsiteX6" fmla="*/ 55068 w 1367640"/>
              <a:gd name="connsiteY6" fmla="*/ 834595 h 1970630"/>
              <a:gd name="connsiteX7" fmla="*/ 0 w 1367640"/>
              <a:gd name="connsiteY7" fmla="*/ 820297 h 1970630"/>
              <a:gd name="connsiteX0-1" fmla="*/ 0 w 1367640"/>
              <a:gd name="connsiteY0-2" fmla="*/ 0 h 1970630"/>
              <a:gd name="connsiteX1-3" fmla="*/ 1351620 w 1367640"/>
              <a:gd name="connsiteY1-4" fmla="*/ 1025658 h 1970630"/>
              <a:gd name="connsiteX2-5" fmla="*/ 1149708 w 1367640"/>
              <a:gd name="connsiteY2-6" fmla="*/ 1970630 h 1970630"/>
              <a:gd name="connsiteX3-7" fmla="*/ 397164 w 1367640"/>
              <a:gd name="connsiteY3-8" fmla="*/ 1946598 h 1970630"/>
              <a:gd name="connsiteX4-9" fmla="*/ 631772 w 1367640"/>
              <a:gd name="connsiteY4-10" fmla="*/ 1211220 h 1970630"/>
              <a:gd name="connsiteX5-11" fmla="*/ 55068 w 1367640"/>
              <a:gd name="connsiteY5-12" fmla="*/ 834595 h 1970630"/>
              <a:gd name="connsiteX6-13" fmla="*/ 0 w 1367640"/>
              <a:gd name="connsiteY6-14" fmla="*/ 820297 h 1970630"/>
              <a:gd name="connsiteX7-15" fmla="*/ 0 w 1367640"/>
              <a:gd name="connsiteY7-16" fmla="*/ 0 h 1970630"/>
              <a:gd name="connsiteX0-17" fmla="*/ 0 w 1367640"/>
              <a:gd name="connsiteY0-18" fmla="*/ 0 h 1970630"/>
              <a:gd name="connsiteX1-19" fmla="*/ 1351620 w 1367640"/>
              <a:gd name="connsiteY1-20" fmla="*/ 1025658 h 1970630"/>
              <a:gd name="connsiteX2-21" fmla="*/ 1149708 w 1367640"/>
              <a:gd name="connsiteY2-22" fmla="*/ 1970630 h 1970630"/>
              <a:gd name="connsiteX3-23" fmla="*/ 397164 w 1367640"/>
              <a:gd name="connsiteY3-24" fmla="*/ 1946598 h 1970630"/>
              <a:gd name="connsiteX4-25" fmla="*/ 631772 w 1367640"/>
              <a:gd name="connsiteY4-26" fmla="*/ 1211220 h 1970630"/>
              <a:gd name="connsiteX5-27" fmla="*/ 0 w 1367640"/>
              <a:gd name="connsiteY5-28" fmla="*/ 820297 h 1970630"/>
              <a:gd name="connsiteX6-29" fmla="*/ 0 w 1367640"/>
              <a:gd name="connsiteY6-30" fmla="*/ 0 h 1970630"/>
              <a:gd name="connsiteX0-31" fmla="*/ 0 w 1367640"/>
              <a:gd name="connsiteY0-32" fmla="*/ 0 h 1970630"/>
              <a:gd name="connsiteX1-33" fmla="*/ 1351620 w 1367640"/>
              <a:gd name="connsiteY1-34" fmla="*/ 1025658 h 1970630"/>
              <a:gd name="connsiteX2-35" fmla="*/ 1149708 w 1367640"/>
              <a:gd name="connsiteY2-36" fmla="*/ 1970630 h 1970630"/>
              <a:gd name="connsiteX3-37" fmla="*/ 397164 w 1367640"/>
              <a:gd name="connsiteY3-38" fmla="*/ 1946598 h 1970630"/>
              <a:gd name="connsiteX4-39" fmla="*/ 631772 w 1367640"/>
              <a:gd name="connsiteY4-40" fmla="*/ 1211220 h 1970630"/>
              <a:gd name="connsiteX5-41" fmla="*/ 0 w 1367640"/>
              <a:gd name="connsiteY5-42" fmla="*/ 820297 h 1970630"/>
              <a:gd name="connsiteX6-43" fmla="*/ 0 w 1367640"/>
              <a:gd name="connsiteY6-44" fmla="*/ 0 h 1970630"/>
              <a:gd name="connsiteX0-45" fmla="*/ 0 w 1367640"/>
              <a:gd name="connsiteY0-46" fmla="*/ 0 h 1970630"/>
              <a:gd name="connsiteX1-47" fmla="*/ 1351620 w 1367640"/>
              <a:gd name="connsiteY1-48" fmla="*/ 1025658 h 1970630"/>
              <a:gd name="connsiteX2-49" fmla="*/ 1149708 w 1367640"/>
              <a:gd name="connsiteY2-50" fmla="*/ 1970630 h 1970630"/>
              <a:gd name="connsiteX3-51" fmla="*/ 397164 w 1367640"/>
              <a:gd name="connsiteY3-52" fmla="*/ 1946598 h 1970630"/>
              <a:gd name="connsiteX4-53" fmla="*/ 631772 w 1367640"/>
              <a:gd name="connsiteY4-54" fmla="*/ 1211220 h 1970630"/>
              <a:gd name="connsiteX5-55" fmla="*/ 0 w 1367640"/>
              <a:gd name="connsiteY5-56" fmla="*/ 820297 h 1970630"/>
              <a:gd name="connsiteX6-57" fmla="*/ 0 w 1367640"/>
              <a:gd name="connsiteY6-58" fmla="*/ 0 h 1970630"/>
              <a:gd name="connsiteX0-59" fmla="*/ 0 w 1367640"/>
              <a:gd name="connsiteY0-60" fmla="*/ 0 h 1970630"/>
              <a:gd name="connsiteX1-61" fmla="*/ 1351620 w 1367640"/>
              <a:gd name="connsiteY1-62" fmla="*/ 1025658 h 1970630"/>
              <a:gd name="connsiteX2-63" fmla="*/ 1149708 w 1367640"/>
              <a:gd name="connsiteY2-64" fmla="*/ 1970630 h 1970630"/>
              <a:gd name="connsiteX3-65" fmla="*/ 397164 w 1367640"/>
              <a:gd name="connsiteY3-66" fmla="*/ 1946598 h 1970630"/>
              <a:gd name="connsiteX4-67" fmla="*/ 631772 w 1367640"/>
              <a:gd name="connsiteY4-68" fmla="*/ 1211220 h 1970630"/>
              <a:gd name="connsiteX5-69" fmla="*/ 0 w 1367640"/>
              <a:gd name="connsiteY5-70" fmla="*/ 820297 h 1970630"/>
              <a:gd name="connsiteX6-71" fmla="*/ 0 w 1367640"/>
              <a:gd name="connsiteY6-72" fmla="*/ 0 h 1970630"/>
              <a:gd name="connsiteX0-73" fmla="*/ 0 w 1367640"/>
              <a:gd name="connsiteY0-74" fmla="*/ 0 h 1970630"/>
              <a:gd name="connsiteX1-75" fmla="*/ 1351620 w 1367640"/>
              <a:gd name="connsiteY1-76" fmla="*/ 1025658 h 1970630"/>
              <a:gd name="connsiteX2-77" fmla="*/ 1149708 w 1367640"/>
              <a:gd name="connsiteY2-78" fmla="*/ 1970630 h 1970630"/>
              <a:gd name="connsiteX3-79" fmla="*/ 397164 w 1367640"/>
              <a:gd name="connsiteY3-80" fmla="*/ 1946598 h 1970630"/>
              <a:gd name="connsiteX4-81" fmla="*/ 631772 w 1367640"/>
              <a:gd name="connsiteY4-82" fmla="*/ 1211220 h 1970630"/>
              <a:gd name="connsiteX5-83" fmla="*/ 0 w 1367640"/>
              <a:gd name="connsiteY5-84" fmla="*/ 820297 h 1970630"/>
              <a:gd name="connsiteX6-85" fmla="*/ 0 w 1367640"/>
              <a:gd name="connsiteY6-86" fmla="*/ 0 h 1970630"/>
              <a:gd name="connsiteX0-87" fmla="*/ 0 w 1367640"/>
              <a:gd name="connsiteY0-88" fmla="*/ 0 h 1970630"/>
              <a:gd name="connsiteX1-89" fmla="*/ 1351620 w 1367640"/>
              <a:gd name="connsiteY1-90" fmla="*/ 1025658 h 1970630"/>
              <a:gd name="connsiteX2-91" fmla="*/ 1149708 w 1367640"/>
              <a:gd name="connsiteY2-92" fmla="*/ 1970630 h 1970630"/>
              <a:gd name="connsiteX3-93" fmla="*/ 397164 w 1367640"/>
              <a:gd name="connsiteY3-94" fmla="*/ 1946598 h 1970630"/>
              <a:gd name="connsiteX4-95" fmla="*/ 631772 w 1367640"/>
              <a:gd name="connsiteY4-96" fmla="*/ 1211220 h 1970630"/>
              <a:gd name="connsiteX5-97" fmla="*/ 0 w 1367640"/>
              <a:gd name="connsiteY5-98" fmla="*/ 820297 h 1970630"/>
              <a:gd name="connsiteX6-99" fmla="*/ 0 w 1367640"/>
              <a:gd name="connsiteY6-100" fmla="*/ 0 h 1970630"/>
              <a:gd name="connsiteX0-101" fmla="*/ 0 w 1372071"/>
              <a:gd name="connsiteY0-102" fmla="*/ 0 h 1970630"/>
              <a:gd name="connsiteX1-103" fmla="*/ 1351620 w 1372071"/>
              <a:gd name="connsiteY1-104" fmla="*/ 1025658 h 1970630"/>
              <a:gd name="connsiteX2-105" fmla="*/ 1195812 w 1372071"/>
              <a:gd name="connsiteY2-106" fmla="*/ 1970630 h 1970630"/>
              <a:gd name="connsiteX3-107" fmla="*/ 397164 w 1372071"/>
              <a:gd name="connsiteY3-108" fmla="*/ 1946598 h 1970630"/>
              <a:gd name="connsiteX4-109" fmla="*/ 631772 w 1372071"/>
              <a:gd name="connsiteY4-110" fmla="*/ 1211220 h 1970630"/>
              <a:gd name="connsiteX5-111" fmla="*/ 0 w 1372071"/>
              <a:gd name="connsiteY5-112" fmla="*/ 820297 h 1970630"/>
              <a:gd name="connsiteX6-113" fmla="*/ 0 w 1372071"/>
              <a:gd name="connsiteY6-114" fmla="*/ 0 h 1970630"/>
              <a:gd name="connsiteX0-115" fmla="*/ 0 w 1372071"/>
              <a:gd name="connsiteY0-116" fmla="*/ 0 h 1970630"/>
              <a:gd name="connsiteX1-117" fmla="*/ 1351620 w 1372071"/>
              <a:gd name="connsiteY1-118" fmla="*/ 1025658 h 1970630"/>
              <a:gd name="connsiteX2-119" fmla="*/ 1195812 w 1372071"/>
              <a:gd name="connsiteY2-120" fmla="*/ 1970630 h 1970630"/>
              <a:gd name="connsiteX3-121" fmla="*/ 397164 w 1372071"/>
              <a:gd name="connsiteY3-122" fmla="*/ 1946598 h 1970630"/>
              <a:gd name="connsiteX4-123" fmla="*/ 631772 w 1372071"/>
              <a:gd name="connsiteY4-124" fmla="*/ 1211220 h 1970630"/>
              <a:gd name="connsiteX5-125" fmla="*/ 0 w 1372071"/>
              <a:gd name="connsiteY5-126" fmla="*/ 820297 h 1970630"/>
              <a:gd name="connsiteX6-127" fmla="*/ 0 w 1372071"/>
              <a:gd name="connsiteY6-128" fmla="*/ 0 h 1970630"/>
              <a:gd name="connsiteX0-129" fmla="*/ 0 w 1372071"/>
              <a:gd name="connsiteY0-130" fmla="*/ 0 h 1970630"/>
              <a:gd name="connsiteX1-131" fmla="*/ 1351620 w 1372071"/>
              <a:gd name="connsiteY1-132" fmla="*/ 1025658 h 1970630"/>
              <a:gd name="connsiteX2-133" fmla="*/ 1195812 w 1372071"/>
              <a:gd name="connsiteY2-134" fmla="*/ 1970630 h 1970630"/>
              <a:gd name="connsiteX3-135" fmla="*/ 397164 w 1372071"/>
              <a:gd name="connsiteY3-136" fmla="*/ 1946598 h 1970630"/>
              <a:gd name="connsiteX4-137" fmla="*/ 631772 w 1372071"/>
              <a:gd name="connsiteY4-138" fmla="*/ 1211220 h 1970630"/>
              <a:gd name="connsiteX5-139" fmla="*/ 0 w 1372071"/>
              <a:gd name="connsiteY5-140" fmla="*/ 820297 h 1970630"/>
              <a:gd name="connsiteX6-141" fmla="*/ 0 w 1372071"/>
              <a:gd name="connsiteY6-142" fmla="*/ 0 h 1970630"/>
              <a:gd name="connsiteX0-143" fmla="*/ 0 w 1372071"/>
              <a:gd name="connsiteY0-144" fmla="*/ 0 h 1970630"/>
              <a:gd name="connsiteX1-145" fmla="*/ 1351620 w 1372071"/>
              <a:gd name="connsiteY1-146" fmla="*/ 1025658 h 1970630"/>
              <a:gd name="connsiteX2-147" fmla="*/ 1195812 w 1372071"/>
              <a:gd name="connsiteY2-148" fmla="*/ 1970630 h 1970630"/>
              <a:gd name="connsiteX3-149" fmla="*/ 397164 w 1372071"/>
              <a:gd name="connsiteY3-150" fmla="*/ 1946598 h 1970630"/>
              <a:gd name="connsiteX4-151" fmla="*/ 624088 w 1372071"/>
              <a:gd name="connsiteY4-152" fmla="*/ 1165116 h 1970630"/>
              <a:gd name="connsiteX5-153" fmla="*/ 0 w 1372071"/>
              <a:gd name="connsiteY5-154" fmla="*/ 820297 h 1970630"/>
              <a:gd name="connsiteX6-155" fmla="*/ 0 w 1372071"/>
              <a:gd name="connsiteY6-156" fmla="*/ 0 h 1970630"/>
              <a:gd name="connsiteX0-157" fmla="*/ 0 w 1372071"/>
              <a:gd name="connsiteY0-158" fmla="*/ 0 h 1970630"/>
              <a:gd name="connsiteX1-159" fmla="*/ 1351620 w 1372071"/>
              <a:gd name="connsiteY1-160" fmla="*/ 1025658 h 1970630"/>
              <a:gd name="connsiteX2-161" fmla="*/ 1195812 w 1372071"/>
              <a:gd name="connsiteY2-162" fmla="*/ 1970630 h 1970630"/>
              <a:gd name="connsiteX3-163" fmla="*/ 397164 w 1372071"/>
              <a:gd name="connsiteY3-164" fmla="*/ 1946598 h 1970630"/>
              <a:gd name="connsiteX4-165" fmla="*/ 539564 w 1372071"/>
              <a:gd name="connsiteY4-166" fmla="*/ 1234272 h 1970630"/>
              <a:gd name="connsiteX5-167" fmla="*/ 0 w 1372071"/>
              <a:gd name="connsiteY5-168" fmla="*/ 820297 h 1970630"/>
              <a:gd name="connsiteX6-169" fmla="*/ 0 w 1372071"/>
              <a:gd name="connsiteY6-170" fmla="*/ 0 h 1970630"/>
              <a:gd name="connsiteX0-171" fmla="*/ 0 w 1372071"/>
              <a:gd name="connsiteY0-172" fmla="*/ 0 h 1982023"/>
              <a:gd name="connsiteX1-173" fmla="*/ 1351620 w 1372071"/>
              <a:gd name="connsiteY1-174" fmla="*/ 1025658 h 1982023"/>
              <a:gd name="connsiteX2-175" fmla="*/ 1195812 w 1372071"/>
              <a:gd name="connsiteY2-176" fmla="*/ 1970630 h 1982023"/>
              <a:gd name="connsiteX3-177" fmla="*/ 328007 w 1372071"/>
              <a:gd name="connsiteY3-178" fmla="*/ 1969650 h 1982023"/>
              <a:gd name="connsiteX4-179" fmla="*/ 539564 w 1372071"/>
              <a:gd name="connsiteY4-180" fmla="*/ 1234272 h 1982023"/>
              <a:gd name="connsiteX5-181" fmla="*/ 0 w 1372071"/>
              <a:gd name="connsiteY5-182" fmla="*/ 820297 h 1982023"/>
              <a:gd name="connsiteX6-183" fmla="*/ 0 w 1372071"/>
              <a:gd name="connsiteY6-184" fmla="*/ 0 h 1982023"/>
              <a:gd name="connsiteX0-185" fmla="*/ 0 w 1391835"/>
              <a:gd name="connsiteY0-186" fmla="*/ 0 h 1984183"/>
              <a:gd name="connsiteX1-187" fmla="*/ 1351620 w 1391835"/>
              <a:gd name="connsiteY1-188" fmla="*/ 1025658 h 1984183"/>
              <a:gd name="connsiteX2-189" fmla="*/ 1288021 w 1391835"/>
              <a:gd name="connsiteY2-190" fmla="*/ 1978314 h 1984183"/>
              <a:gd name="connsiteX3-191" fmla="*/ 328007 w 1391835"/>
              <a:gd name="connsiteY3-192" fmla="*/ 1969650 h 1984183"/>
              <a:gd name="connsiteX4-193" fmla="*/ 539564 w 1391835"/>
              <a:gd name="connsiteY4-194" fmla="*/ 1234272 h 1984183"/>
              <a:gd name="connsiteX5-195" fmla="*/ 0 w 1391835"/>
              <a:gd name="connsiteY5-196" fmla="*/ 820297 h 1984183"/>
              <a:gd name="connsiteX6-197" fmla="*/ 0 w 1391835"/>
              <a:gd name="connsiteY6-198" fmla="*/ 0 h 1984183"/>
              <a:gd name="connsiteX0-199" fmla="*/ 0 w 1389253"/>
              <a:gd name="connsiteY0-200" fmla="*/ 0 h 1984183"/>
              <a:gd name="connsiteX1-201" fmla="*/ 1351620 w 1389253"/>
              <a:gd name="connsiteY1-202" fmla="*/ 1025658 h 1984183"/>
              <a:gd name="connsiteX2-203" fmla="*/ 1280337 w 1389253"/>
              <a:gd name="connsiteY2-204" fmla="*/ 1978314 h 1984183"/>
              <a:gd name="connsiteX3-205" fmla="*/ 328007 w 1389253"/>
              <a:gd name="connsiteY3-206" fmla="*/ 1969650 h 1984183"/>
              <a:gd name="connsiteX4-207" fmla="*/ 539564 w 1389253"/>
              <a:gd name="connsiteY4-208" fmla="*/ 1234272 h 1984183"/>
              <a:gd name="connsiteX5-209" fmla="*/ 0 w 1389253"/>
              <a:gd name="connsiteY5-210" fmla="*/ 820297 h 1984183"/>
              <a:gd name="connsiteX6-211" fmla="*/ 0 w 1389253"/>
              <a:gd name="connsiteY6-212" fmla="*/ 0 h 1984183"/>
              <a:gd name="connsiteX0-213" fmla="*/ 0 w 1443239"/>
              <a:gd name="connsiteY0-214" fmla="*/ 0 h 1984183"/>
              <a:gd name="connsiteX1-215" fmla="*/ 1420776 w 1443239"/>
              <a:gd name="connsiteY1-216" fmla="*/ 1094814 h 1984183"/>
              <a:gd name="connsiteX2-217" fmla="*/ 1280337 w 1443239"/>
              <a:gd name="connsiteY2-218" fmla="*/ 1978314 h 1984183"/>
              <a:gd name="connsiteX3-219" fmla="*/ 328007 w 1443239"/>
              <a:gd name="connsiteY3-220" fmla="*/ 1969650 h 1984183"/>
              <a:gd name="connsiteX4-221" fmla="*/ 539564 w 1443239"/>
              <a:gd name="connsiteY4-222" fmla="*/ 1234272 h 1984183"/>
              <a:gd name="connsiteX5-223" fmla="*/ 0 w 1443239"/>
              <a:gd name="connsiteY5-224" fmla="*/ 820297 h 1984183"/>
              <a:gd name="connsiteX6-225" fmla="*/ 0 w 1443239"/>
              <a:gd name="connsiteY6-226" fmla="*/ 0 h 19841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443239" h="1984183">
                <a:moveTo>
                  <a:pt x="0" y="0"/>
                </a:moveTo>
                <a:cubicBezTo>
                  <a:pt x="558116" y="95997"/>
                  <a:pt x="1346753" y="453250"/>
                  <a:pt x="1420776" y="1094814"/>
                </a:cubicBezTo>
                <a:cubicBezTo>
                  <a:pt x="1486104" y="1549207"/>
                  <a:pt x="1399712" y="1813297"/>
                  <a:pt x="1280337" y="1978314"/>
                </a:cubicBezTo>
                <a:cubicBezTo>
                  <a:pt x="1038017" y="1974281"/>
                  <a:pt x="589781" y="1998887"/>
                  <a:pt x="328007" y="1969650"/>
                </a:cubicBezTo>
                <a:cubicBezTo>
                  <a:pt x="465802" y="1755996"/>
                  <a:pt x="589388" y="1573950"/>
                  <a:pt x="539564" y="1234272"/>
                </a:cubicBezTo>
                <a:cubicBezTo>
                  <a:pt x="473370" y="1046555"/>
                  <a:pt x="297396" y="876170"/>
                  <a:pt x="0" y="8202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/>
          <p:cNvSpPr/>
          <p:nvPr/>
        </p:nvSpPr>
        <p:spPr>
          <a:xfrm>
            <a:off x="6773079" y="3409777"/>
            <a:ext cx="1010555" cy="1629220"/>
          </a:xfrm>
          <a:custGeom>
            <a:avLst/>
            <a:gdLst>
              <a:gd name="connsiteX0" fmla="*/ 0 w 1774893"/>
              <a:gd name="connsiteY0" fmla="*/ 0 h 1832164"/>
              <a:gd name="connsiteX1" fmla="*/ 1053737 w 1774893"/>
              <a:gd name="connsiteY1" fmla="*/ 984069 h 1832164"/>
              <a:gd name="connsiteX2" fmla="*/ 609600 w 1774893"/>
              <a:gd name="connsiteY2" fmla="*/ 1384663 h 1832164"/>
              <a:gd name="connsiteX0-1" fmla="*/ 0 w 1636276"/>
              <a:gd name="connsiteY0-2" fmla="*/ 0 h 1757335"/>
              <a:gd name="connsiteX1-3" fmla="*/ 1053737 w 1636276"/>
              <a:gd name="connsiteY1-4" fmla="*/ 984069 h 1757335"/>
              <a:gd name="connsiteX2-5" fmla="*/ 391886 w 1636276"/>
              <a:gd name="connsiteY2-6" fmla="*/ 1288868 h 1757335"/>
              <a:gd name="connsiteX0-7" fmla="*/ 0 w 1069412"/>
              <a:gd name="connsiteY0-8" fmla="*/ 0 h 1302508"/>
              <a:gd name="connsiteX1-9" fmla="*/ 1053737 w 1069412"/>
              <a:gd name="connsiteY1-10" fmla="*/ 984069 h 1302508"/>
              <a:gd name="connsiteX2-11" fmla="*/ 391886 w 1069412"/>
              <a:gd name="connsiteY2-12" fmla="*/ 1288868 h 1302508"/>
              <a:gd name="connsiteX0-13" fmla="*/ 0 w 1094771"/>
              <a:gd name="connsiteY0-14" fmla="*/ 0 h 1302508"/>
              <a:gd name="connsiteX1-15" fmla="*/ 1079862 w 1094771"/>
              <a:gd name="connsiteY1-16" fmla="*/ 984069 h 1302508"/>
              <a:gd name="connsiteX2-17" fmla="*/ 391886 w 1094771"/>
              <a:gd name="connsiteY2-18" fmla="*/ 1288868 h 1302508"/>
              <a:gd name="connsiteX0-19" fmla="*/ 0 w 839181"/>
              <a:gd name="connsiteY0-20" fmla="*/ 0 h 1293194"/>
              <a:gd name="connsiteX1-21" fmla="*/ 809896 w 839181"/>
              <a:gd name="connsiteY1-22" fmla="*/ 574766 h 1293194"/>
              <a:gd name="connsiteX2-23" fmla="*/ 391886 w 839181"/>
              <a:gd name="connsiteY2-24" fmla="*/ 1288868 h 1293194"/>
              <a:gd name="connsiteX0-25" fmla="*/ 0 w 839181"/>
              <a:gd name="connsiteY0-26" fmla="*/ 0 h 1293194"/>
              <a:gd name="connsiteX1-27" fmla="*/ 809896 w 839181"/>
              <a:gd name="connsiteY1-28" fmla="*/ 574766 h 1293194"/>
              <a:gd name="connsiteX2-29" fmla="*/ 391886 w 839181"/>
              <a:gd name="connsiteY2-30" fmla="*/ 1288868 h 1293194"/>
              <a:gd name="connsiteX0-31" fmla="*/ 0 w 906144"/>
              <a:gd name="connsiteY0-32" fmla="*/ 0 h 1388383"/>
              <a:gd name="connsiteX1-33" fmla="*/ 809896 w 906144"/>
              <a:gd name="connsiteY1-34" fmla="*/ 574766 h 1388383"/>
              <a:gd name="connsiteX2-35" fmla="*/ 661851 w 906144"/>
              <a:gd name="connsiteY2-36" fmla="*/ 1384663 h 1388383"/>
              <a:gd name="connsiteX0-37" fmla="*/ 0 w 861843"/>
              <a:gd name="connsiteY0-38" fmla="*/ 0 h 1384663"/>
              <a:gd name="connsiteX1-39" fmla="*/ 809896 w 861843"/>
              <a:gd name="connsiteY1-40" fmla="*/ 574766 h 1384663"/>
              <a:gd name="connsiteX2-41" fmla="*/ 661851 w 861843"/>
              <a:gd name="connsiteY2-42" fmla="*/ 1384663 h 1384663"/>
              <a:gd name="connsiteX0-43" fmla="*/ 0 w 961881"/>
              <a:gd name="connsiteY0-44" fmla="*/ 0 h 1393371"/>
              <a:gd name="connsiteX1-45" fmla="*/ 809896 w 961881"/>
              <a:gd name="connsiteY1-46" fmla="*/ 574766 h 1393371"/>
              <a:gd name="connsiteX2-47" fmla="*/ 862148 w 961881"/>
              <a:gd name="connsiteY2-48" fmla="*/ 1393371 h 1393371"/>
              <a:gd name="connsiteX0-49" fmla="*/ 0 w 989054"/>
              <a:gd name="connsiteY0-50" fmla="*/ 0 h 1393371"/>
              <a:gd name="connsiteX1-51" fmla="*/ 809896 w 989054"/>
              <a:gd name="connsiteY1-52" fmla="*/ 574766 h 1393371"/>
              <a:gd name="connsiteX2-53" fmla="*/ 862148 w 989054"/>
              <a:gd name="connsiteY2-54" fmla="*/ 1393371 h 1393371"/>
              <a:gd name="connsiteX0-55" fmla="*/ 0 w 989054"/>
              <a:gd name="connsiteY0-56" fmla="*/ 0 h 1393371"/>
              <a:gd name="connsiteX1-57" fmla="*/ 809896 w 989054"/>
              <a:gd name="connsiteY1-58" fmla="*/ 574766 h 1393371"/>
              <a:gd name="connsiteX2-59" fmla="*/ 862148 w 989054"/>
              <a:gd name="connsiteY2-60" fmla="*/ 1393371 h 1393371"/>
              <a:gd name="connsiteX0-61" fmla="*/ 0 w 989054"/>
              <a:gd name="connsiteY0-62" fmla="*/ 587 h 1393958"/>
              <a:gd name="connsiteX1-63" fmla="*/ 809896 w 989054"/>
              <a:gd name="connsiteY1-64" fmla="*/ 575353 h 1393958"/>
              <a:gd name="connsiteX2-65" fmla="*/ 862148 w 989054"/>
              <a:gd name="connsiteY2-66" fmla="*/ 1393958 h 1393958"/>
              <a:gd name="connsiteX0-67" fmla="*/ 0 w 989054"/>
              <a:gd name="connsiteY0-68" fmla="*/ 0 h 1393371"/>
              <a:gd name="connsiteX1-69" fmla="*/ 809896 w 989054"/>
              <a:gd name="connsiteY1-70" fmla="*/ 574766 h 1393371"/>
              <a:gd name="connsiteX2-71" fmla="*/ 862148 w 989054"/>
              <a:gd name="connsiteY2-72" fmla="*/ 1393371 h 1393371"/>
              <a:gd name="connsiteX0-73" fmla="*/ 0 w 989054"/>
              <a:gd name="connsiteY0-74" fmla="*/ 131 h 1393502"/>
              <a:gd name="connsiteX1-75" fmla="*/ 809896 w 989054"/>
              <a:gd name="connsiteY1-76" fmla="*/ 574897 h 1393502"/>
              <a:gd name="connsiteX2-77" fmla="*/ 862148 w 989054"/>
              <a:gd name="connsiteY2-78" fmla="*/ 1393502 h 1393502"/>
              <a:gd name="connsiteX0-79" fmla="*/ 0 w 993649"/>
              <a:gd name="connsiteY0-80" fmla="*/ 116 h 1439436"/>
              <a:gd name="connsiteX1-81" fmla="*/ 814491 w 993649"/>
              <a:gd name="connsiteY1-82" fmla="*/ 620831 h 1439436"/>
              <a:gd name="connsiteX2-83" fmla="*/ 866743 w 993649"/>
              <a:gd name="connsiteY2-84" fmla="*/ 1439436 h 1439436"/>
              <a:gd name="connsiteX0-85" fmla="*/ 0 w 993649"/>
              <a:gd name="connsiteY0-86" fmla="*/ 0 h 1439320"/>
              <a:gd name="connsiteX1-87" fmla="*/ 814491 w 993649"/>
              <a:gd name="connsiteY1-88" fmla="*/ 620715 h 1439320"/>
              <a:gd name="connsiteX2-89" fmla="*/ 866743 w 993649"/>
              <a:gd name="connsiteY2-90" fmla="*/ 1439320 h 1439320"/>
              <a:gd name="connsiteX0-91" fmla="*/ 0 w 993649"/>
              <a:gd name="connsiteY0-92" fmla="*/ 0 h 1439320"/>
              <a:gd name="connsiteX1-93" fmla="*/ 814491 w 993649"/>
              <a:gd name="connsiteY1-94" fmla="*/ 620715 h 1439320"/>
              <a:gd name="connsiteX2-95" fmla="*/ 866743 w 993649"/>
              <a:gd name="connsiteY2-96" fmla="*/ 1439320 h 1439320"/>
              <a:gd name="connsiteX0-97" fmla="*/ 0 w 1012029"/>
              <a:gd name="connsiteY0-98" fmla="*/ 0 h 1448510"/>
              <a:gd name="connsiteX1-99" fmla="*/ 832871 w 1012029"/>
              <a:gd name="connsiteY1-100" fmla="*/ 629905 h 1448510"/>
              <a:gd name="connsiteX2-101" fmla="*/ 885123 w 1012029"/>
              <a:gd name="connsiteY2-102" fmla="*/ 1448510 h 1448510"/>
              <a:gd name="connsiteX0-103" fmla="*/ 0 w 1056427"/>
              <a:gd name="connsiteY0-104" fmla="*/ 0 h 1448510"/>
              <a:gd name="connsiteX1-105" fmla="*/ 924770 w 1056427"/>
              <a:gd name="connsiteY1-106" fmla="*/ 556386 h 1448510"/>
              <a:gd name="connsiteX2-107" fmla="*/ 885123 w 1056427"/>
              <a:gd name="connsiteY2-108" fmla="*/ 1448510 h 1448510"/>
              <a:gd name="connsiteX0-109" fmla="*/ 0 w 1027884"/>
              <a:gd name="connsiteY0-110" fmla="*/ 0 h 1609334"/>
              <a:gd name="connsiteX1-111" fmla="*/ 924770 w 1027884"/>
              <a:gd name="connsiteY1-112" fmla="*/ 556386 h 1609334"/>
              <a:gd name="connsiteX2-113" fmla="*/ 807008 w 1027884"/>
              <a:gd name="connsiteY2-114" fmla="*/ 1609334 h 1609334"/>
              <a:gd name="connsiteX0-115" fmla="*/ 0 w 1021252"/>
              <a:gd name="connsiteY0-116" fmla="*/ 0 h 1636904"/>
              <a:gd name="connsiteX1-117" fmla="*/ 924770 w 1021252"/>
              <a:gd name="connsiteY1-118" fmla="*/ 556386 h 1636904"/>
              <a:gd name="connsiteX2-119" fmla="*/ 784033 w 1021252"/>
              <a:gd name="connsiteY2-120" fmla="*/ 1636904 h 1636904"/>
              <a:gd name="connsiteX0-121" fmla="*/ 0 w 1038262"/>
              <a:gd name="connsiteY0-122" fmla="*/ 0 h 1636904"/>
              <a:gd name="connsiteX1-123" fmla="*/ 947745 w 1038262"/>
              <a:gd name="connsiteY1-124" fmla="*/ 501246 h 1636904"/>
              <a:gd name="connsiteX2-125" fmla="*/ 784033 w 1038262"/>
              <a:gd name="connsiteY2-126" fmla="*/ 1636904 h 1636904"/>
              <a:gd name="connsiteX0-127" fmla="*/ 0 w 1055868"/>
              <a:gd name="connsiteY0-128" fmla="*/ 0 h 1636904"/>
              <a:gd name="connsiteX1-129" fmla="*/ 970720 w 1055868"/>
              <a:gd name="connsiteY1-130" fmla="*/ 542601 h 1636904"/>
              <a:gd name="connsiteX2-131" fmla="*/ 784033 w 1055868"/>
              <a:gd name="connsiteY2-132" fmla="*/ 1636904 h 1636904"/>
              <a:gd name="connsiteX0-133" fmla="*/ 0 w 1055868"/>
              <a:gd name="connsiteY0-134" fmla="*/ 144 h 1637048"/>
              <a:gd name="connsiteX1-135" fmla="*/ 970720 w 1055868"/>
              <a:gd name="connsiteY1-136" fmla="*/ 542745 h 1637048"/>
              <a:gd name="connsiteX2-137" fmla="*/ 784033 w 1055868"/>
              <a:gd name="connsiteY2-138" fmla="*/ 1637048 h 1637048"/>
              <a:gd name="connsiteX0-139" fmla="*/ 0 w 1055868"/>
              <a:gd name="connsiteY0-140" fmla="*/ 0 h 1636904"/>
              <a:gd name="connsiteX1-141" fmla="*/ 970720 w 1055868"/>
              <a:gd name="connsiteY1-142" fmla="*/ 542601 h 1636904"/>
              <a:gd name="connsiteX2-143" fmla="*/ 784033 w 1055868"/>
              <a:gd name="connsiteY2-144" fmla="*/ 1636904 h 1636904"/>
              <a:gd name="connsiteX0-145" fmla="*/ 0 w 1055868"/>
              <a:gd name="connsiteY0-146" fmla="*/ 0 h 1636904"/>
              <a:gd name="connsiteX1-147" fmla="*/ 970720 w 1055868"/>
              <a:gd name="connsiteY1-148" fmla="*/ 542601 h 1636904"/>
              <a:gd name="connsiteX2-149" fmla="*/ 784033 w 1055868"/>
              <a:gd name="connsiteY2-150" fmla="*/ 1636904 h 1636904"/>
              <a:gd name="connsiteX0-151" fmla="*/ 0 w 1055868"/>
              <a:gd name="connsiteY0-152" fmla="*/ 0 h 1636904"/>
              <a:gd name="connsiteX1-153" fmla="*/ 970720 w 1055868"/>
              <a:gd name="connsiteY1-154" fmla="*/ 542601 h 1636904"/>
              <a:gd name="connsiteX2-155" fmla="*/ 784033 w 1055868"/>
              <a:gd name="connsiteY2-156" fmla="*/ 1636904 h 1636904"/>
              <a:gd name="connsiteX0-157" fmla="*/ 0 w 1027497"/>
              <a:gd name="connsiteY0-158" fmla="*/ 0 h 1636904"/>
              <a:gd name="connsiteX1-159" fmla="*/ 970720 w 1027497"/>
              <a:gd name="connsiteY1-160" fmla="*/ 542601 h 1636904"/>
              <a:gd name="connsiteX2-161" fmla="*/ 784033 w 1027497"/>
              <a:gd name="connsiteY2-162" fmla="*/ 1636904 h 1636904"/>
              <a:gd name="connsiteX0-163" fmla="*/ 0 w 1012129"/>
              <a:gd name="connsiteY0-164" fmla="*/ 0 h 1798269"/>
              <a:gd name="connsiteX1-165" fmla="*/ 955352 w 1012129"/>
              <a:gd name="connsiteY1-166" fmla="*/ 703966 h 1798269"/>
              <a:gd name="connsiteX2-167" fmla="*/ 768665 w 1012129"/>
              <a:gd name="connsiteY2-168" fmla="*/ 1798269 h 1798269"/>
              <a:gd name="connsiteX0-169" fmla="*/ 0 w 1012129"/>
              <a:gd name="connsiteY0-170" fmla="*/ 0 h 1798269"/>
              <a:gd name="connsiteX1-171" fmla="*/ 955352 w 1012129"/>
              <a:gd name="connsiteY1-172" fmla="*/ 680914 h 1798269"/>
              <a:gd name="connsiteX2-173" fmla="*/ 768665 w 1012129"/>
              <a:gd name="connsiteY2-174" fmla="*/ 1798269 h 1798269"/>
              <a:gd name="connsiteX0-175" fmla="*/ 0 w 1010555"/>
              <a:gd name="connsiteY0-176" fmla="*/ 0 h 1629220"/>
              <a:gd name="connsiteX1-177" fmla="*/ 955352 w 1010555"/>
              <a:gd name="connsiteY1-178" fmla="*/ 680914 h 1629220"/>
              <a:gd name="connsiteX2-179" fmla="*/ 760981 w 1010555"/>
              <a:gd name="connsiteY2-180" fmla="*/ 1629220 h 1629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10555" h="1629220">
                <a:moveTo>
                  <a:pt x="0" y="0"/>
                </a:moveTo>
                <a:cubicBezTo>
                  <a:pt x="288593" y="1259"/>
                  <a:pt x="843819" y="404187"/>
                  <a:pt x="955352" y="680914"/>
                </a:cubicBezTo>
                <a:cubicBezTo>
                  <a:pt x="1088417" y="1049058"/>
                  <a:pt x="964181" y="1347642"/>
                  <a:pt x="760981" y="1629220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/>
          <p:cNvSpPr/>
          <p:nvPr/>
        </p:nvSpPr>
        <p:spPr>
          <a:xfrm>
            <a:off x="1465060" y="182379"/>
            <a:ext cx="5198805" cy="3642238"/>
          </a:xfrm>
          <a:custGeom>
            <a:avLst/>
            <a:gdLst>
              <a:gd name="connsiteX0" fmla="*/ 2790182 w 5198912"/>
              <a:gd name="connsiteY0" fmla="*/ 0 h 3803603"/>
              <a:gd name="connsiteX1" fmla="*/ 2789278 w 5198912"/>
              <a:gd name="connsiteY1" fmla="*/ 688123 h 3803603"/>
              <a:gd name="connsiteX2" fmla="*/ 756920 w 5198912"/>
              <a:gd name="connsiteY2" fmla="*/ 1904353 h 3803603"/>
              <a:gd name="connsiteX3" fmla="*/ 4903790 w 5198912"/>
              <a:gd name="connsiteY3" fmla="*/ 2918036 h 3803603"/>
              <a:gd name="connsiteX4" fmla="*/ 5198912 w 5198912"/>
              <a:gd name="connsiteY4" fmla="*/ 2984021 h 3803603"/>
              <a:gd name="connsiteX5" fmla="*/ 5198912 w 5198912"/>
              <a:gd name="connsiteY5" fmla="*/ 3803603 h 3803603"/>
              <a:gd name="connsiteX6" fmla="*/ 5167379 w 5198912"/>
              <a:gd name="connsiteY6" fmla="*/ 3795416 h 3803603"/>
              <a:gd name="connsiteX7" fmla="*/ 28245 w 5198912"/>
              <a:gd name="connsiteY7" fmla="*/ 2184411 h 3803603"/>
              <a:gd name="connsiteX8" fmla="*/ 2790182 w 5198912"/>
              <a:gd name="connsiteY8" fmla="*/ 0 h 3803603"/>
              <a:gd name="connsiteX0-1" fmla="*/ 2797759 w 5198805"/>
              <a:gd name="connsiteY0-2" fmla="*/ 0 h 3642238"/>
              <a:gd name="connsiteX1-3" fmla="*/ 2789171 w 5198805"/>
              <a:gd name="connsiteY1-4" fmla="*/ 526758 h 3642238"/>
              <a:gd name="connsiteX2-5" fmla="*/ 756813 w 5198805"/>
              <a:gd name="connsiteY2-6" fmla="*/ 1742988 h 3642238"/>
              <a:gd name="connsiteX3-7" fmla="*/ 4903683 w 5198805"/>
              <a:gd name="connsiteY3-8" fmla="*/ 2756671 h 3642238"/>
              <a:gd name="connsiteX4-9" fmla="*/ 5198805 w 5198805"/>
              <a:gd name="connsiteY4-10" fmla="*/ 2822656 h 3642238"/>
              <a:gd name="connsiteX5-11" fmla="*/ 5198805 w 5198805"/>
              <a:gd name="connsiteY5-12" fmla="*/ 3642238 h 3642238"/>
              <a:gd name="connsiteX6-13" fmla="*/ 5167272 w 5198805"/>
              <a:gd name="connsiteY6-14" fmla="*/ 3634051 h 3642238"/>
              <a:gd name="connsiteX7-15" fmla="*/ 28138 w 5198805"/>
              <a:gd name="connsiteY7-16" fmla="*/ 2023046 h 3642238"/>
              <a:gd name="connsiteX8-17" fmla="*/ 2797759 w 5198805"/>
              <a:gd name="connsiteY8-18" fmla="*/ 0 h 3642238"/>
              <a:gd name="connsiteX0-19" fmla="*/ 2797759 w 5198805"/>
              <a:gd name="connsiteY0-20" fmla="*/ 0 h 3642238"/>
              <a:gd name="connsiteX1-21" fmla="*/ 2789171 w 5198805"/>
              <a:gd name="connsiteY1-22" fmla="*/ 526758 h 3642238"/>
              <a:gd name="connsiteX2-23" fmla="*/ 756813 w 5198805"/>
              <a:gd name="connsiteY2-24" fmla="*/ 1742988 h 3642238"/>
              <a:gd name="connsiteX3-25" fmla="*/ 4903683 w 5198805"/>
              <a:gd name="connsiteY3-26" fmla="*/ 2756671 h 3642238"/>
              <a:gd name="connsiteX4-27" fmla="*/ 5198805 w 5198805"/>
              <a:gd name="connsiteY4-28" fmla="*/ 2822656 h 3642238"/>
              <a:gd name="connsiteX5-29" fmla="*/ 5198805 w 5198805"/>
              <a:gd name="connsiteY5-30" fmla="*/ 3642238 h 3642238"/>
              <a:gd name="connsiteX6-31" fmla="*/ 5167272 w 5198805"/>
              <a:gd name="connsiteY6-32" fmla="*/ 3634051 h 3642238"/>
              <a:gd name="connsiteX7-33" fmla="*/ 28138 w 5198805"/>
              <a:gd name="connsiteY7-34" fmla="*/ 2023046 h 3642238"/>
              <a:gd name="connsiteX8-35" fmla="*/ 2797759 w 5198805"/>
              <a:gd name="connsiteY8-36" fmla="*/ 0 h 3642238"/>
              <a:gd name="connsiteX0-37" fmla="*/ 2797759 w 5198805"/>
              <a:gd name="connsiteY0-38" fmla="*/ 0 h 3642238"/>
              <a:gd name="connsiteX1-39" fmla="*/ 2789171 w 5198805"/>
              <a:gd name="connsiteY1-40" fmla="*/ 526758 h 3642238"/>
              <a:gd name="connsiteX2-41" fmla="*/ 756813 w 5198805"/>
              <a:gd name="connsiteY2-42" fmla="*/ 1742988 h 3642238"/>
              <a:gd name="connsiteX3-43" fmla="*/ 4903683 w 5198805"/>
              <a:gd name="connsiteY3-44" fmla="*/ 2756671 h 3642238"/>
              <a:gd name="connsiteX4-45" fmla="*/ 5198805 w 5198805"/>
              <a:gd name="connsiteY4-46" fmla="*/ 2822656 h 3642238"/>
              <a:gd name="connsiteX5-47" fmla="*/ 5198805 w 5198805"/>
              <a:gd name="connsiteY5-48" fmla="*/ 3642238 h 3642238"/>
              <a:gd name="connsiteX6-49" fmla="*/ 5167272 w 5198805"/>
              <a:gd name="connsiteY6-50" fmla="*/ 3634051 h 3642238"/>
              <a:gd name="connsiteX7-51" fmla="*/ 28138 w 5198805"/>
              <a:gd name="connsiteY7-52" fmla="*/ 2023046 h 3642238"/>
              <a:gd name="connsiteX8-53" fmla="*/ 2797759 w 5198805"/>
              <a:gd name="connsiteY8-54" fmla="*/ 0 h 3642238"/>
              <a:gd name="connsiteX0-55" fmla="*/ 2797759 w 5198805"/>
              <a:gd name="connsiteY0-56" fmla="*/ 0 h 3642238"/>
              <a:gd name="connsiteX1-57" fmla="*/ 2789171 w 5198805"/>
              <a:gd name="connsiteY1-58" fmla="*/ 526758 h 3642238"/>
              <a:gd name="connsiteX2-59" fmla="*/ 703025 w 5198805"/>
              <a:gd name="connsiteY2-60" fmla="*/ 1742988 h 3642238"/>
              <a:gd name="connsiteX3-61" fmla="*/ 4903683 w 5198805"/>
              <a:gd name="connsiteY3-62" fmla="*/ 2756671 h 3642238"/>
              <a:gd name="connsiteX4-63" fmla="*/ 5198805 w 5198805"/>
              <a:gd name="connsiteY4-64" fmla="*/ 2822656 h 3642238"/>
              <a:gd name="connsiteX5-65" fmla="*/ 5198805 w 5198805"/>
              <a:gd name="connsiteY5-66" fmla="*/ 3642238 h 3642238"/>
              <a:gd name="connsiteX6-67" fmla="*/ 5167272 w 5198805"/>
              <a:gd name="connsiteY6-68" fmla="*/ 3634051 h 3642238"/>
              <a:gd name="connsiteX7-69" fmla="*/ 28138 w 5198805"/>
              <a:gd name="connsiteY7-70" fmla="*/ 2023046 h 3642238"/>
              <a:gd name="connsiteX8-71" fmla="*/ 2797759 w 5198805"/>
              <a:gd name="connsiteY8-72" fmla="*/ 0 h 36422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5198805" h="3642238">
                <a:moveTo>
                  <a:pt x="2797759" y="0"/>
                </a:moveTo>
                <a:cubicBezTo>
                  <a:pt x="2795716" y="280753"/>
                  <a:pt x="2795746" y="302737"/>
                  <a:pt x="2789171" y="526758"/>
                </a:cubicBezTo>
                <a:cubicBezTo>
                  <a:pt x="2405470" y="564964"/>
                  <a:pt x="634481" y="915824"/>
                  <a:pt x="703025" y="1742988"/>
                </a:cubicBezTo>
                <a:cubicBezTo>
                  <a:pt x="791777" y="2459369"/>
                  <a:pt x="3200537" y="2414113"/>
                  <a:pt x="4903683" y="2756671"/>
                </a:cubicBezTo>
                <a:lnTo>
                  <a:pt x="5198805" y="2822656"/>
                </a:lnTo>
                <a:lnTo>
                  <a:pt x="5198805" y="3642238"/>
                </a:lnTo>
                <a:lnTo>
                  <a:pt x="5167272" y="3634051"/>
                </a:lnTo>
                <a:cubicBezTo>
                  <a:pt x="3647375" y="3273836"/>
                  <a:pt x="336298" y="3270512"/>
                  <a:pt x="28138" y="2023046"/>
                </a:cubicBezTo>
                <a:cubicBezTo>
                  <a:pt x="-243362" y="764387"/>
                  <a:pt x="1507556" y="106052"/>
                  <a:pt x="279775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/>
          <p:cNvSpPr/>
          <p:nvPr/>
        </p:nvSpPr>
        <p:spPr>
          <a:xfrm>
            <a:off x="1864573" y="403277"/>
            <a:ext cx="4817052" cy="2988696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-1" fmla="*/ 932448 w 5796650"/>
              <a:gd name="connsiteY0-2" fmla="*/ 0 h 3756924"/>
              <a:gd name="connsiteX1-3" fmla="*/ 340265 w 5796650"/>
              <a:gd name="connsiteY1-4" fmla="*/ 252548 h 3756924"/>
              <a:gd name="connsiteX2-5" fmla="*/ 427351 w 5796650"/>
              <a:gd name="connsiteY2-6" fmla="*/ 931817 h 3756924"/>
              <a:gd name="connsiteX3-7" fmla="*/ 5495739 w 5796650"/>
              <a:gd name="connsiteY3-8" fmla="*/ 2821577 h 3756924"/>
              <a:gd name="connsiteX4-9" fmla="*/ 5138688 w 5796650"/>
              <a:gd name="connsiteY4-10" fmla="*/ 3614057 h 3756924"/>
              <a:gd name="connsiteX5-11" fmla="*/ 4529088 w 5796650"/>
              <a:gd name="connsiteY5-12" fmla="*/ 3753394 h 3756924"/>
              <a:gd name="connsiteX0-13" fmla="*/ 963798 w 5828000"/>
              <a:gd name="connsiteY0-14" fmla="*/ 0 h 3756924"/>
              <a:gd name="connsiteX1-15" fmla="*/ 371615 w 5828000"/>
              <a:gd name="connsiteY1-16" fmla="*/ 252548 h 3756924"/>
              <a:gd name="connsiteX2-17" fmla="*/ 458701 w 5828000"/>
              <a:gd name="connsiteY2-18" fmla="*/ 931817 h 3756924"/>
              <a:gd name="connsiteX3-19" fmla="*/ 5527089 w 5828000"/>
              <a:gd name="connsiteY3-20" fmla="*/ 2821577 h 3756924"/>
              <a:gd name="connsiteX4-21" fmla="*/ 5170038 w 5828000"/>
              <a:gd name="connsiteY4-22" fmla="*/ 3614057 h 3756924"/>
              <a:gd name="connsiteX5-23" fmla="*/ 4560438 w 5828000"/>
              <a:gd name="connsiteY5-24" fmla="*/ 3753394 h 3756924"/>
              <a:gd name="connsiteX0-25" fmla="*/ 1050691 w 5801681"/>
              <a:gd name="connsiteY0-26" fmla="*/ 0 h 3730799"/>
              <a:gd name="connsiteX1-27" fmla="*/ 345296 w 5801681"/>
              <a:gd name="connsiteY1-28" fmla="*/ 226423 h 3730799"/>
              <a:gd name="connsiteX2-29" fmla="*/ 432382 w 5801681"/>
              <a:gd name="connsiteY2-30" fmla="*/ 905692 h 3730799"/>
              <a:gd name="connsiteX3-31" fmla="*/ 5500770 w 5801681"/>
              <a:gd name="connsiteY3-32" fmla="*/ 2795452 h 3730799"/>
              <a:gd name="connsiteX4-33" fmla="*/ 5143719 w 5801681"/>
              <a:gd name="connsiteY4-34" fmla="*/ 3587932 h 3730799"/>
              <a:gd name="connsiteX5-35" fmla="*/ 4534119 w 5801681"/>
              <a:gd name="connsiteY5-36" fmla="*/ 3727269 h 3730799"/>
              <a:gd name="connsiteX0-37" fmla="*/ 1050691 w 5801681"/>
              <a:gd name="connsiteY0-38" fmla="*/ 0 h 3730799"/>
              <a:gd name="connsiteX1-39" fmla="*/ 345296 w 5801681"/>
              <a:gd name="connsiteY1-40" fmla="*/ 226423 h 3730799"/>
              <a:gd name="connsiteX2-41" fmla="*/ 432382 w 5801681"/>
              <a:gd name="connsiteY2-42" fmla="*/ 905692 h 3730799"/>
              <a:gd name="connsiteX3-43" fmla="*/ 5500770 w 5801681"/>
              <a:gd name="connsiteY3-44" fmla="*/ 2795452 h 3730799"/>
              <a:gd name="connsiteX4-45" fmla="*/ 5143719 w 5801681"/>
              <a:gd name="connsiteY4-46" fmla="*/ 3587932 h 3730799"/>
              <a:gd name="connsiteX5-47" fmla="*/ 4534119 w 5801681"/>
              <a:gd name="connsiteY5-48" fmla="*/ 3727269 h 3730799"/>
              <a:gd name="connsiteX0-49" fmla="*/ 1082507 w 5833497"/>
              <a:gd name="connsiteY0-50" fmla="*/ 0 h 3730799"/>
              <a:gd name="connsiteX1-51" fmla="*/ 377112 w 5833497"/>
              <a:gd name="connsiteY1-52" fmla="*/ 226423 h 3730799"/>
              <a:gd name="connsiteX2-53" fmla="*/ 464198 w 5833497"/>
              <a:gd name="connsiteY2-54" fmla="*/ 905692 h 3730799"/>
              <a:gd name="connsiteX3-55" fmla="*/ 5532586 w 5833497"/>
              <a:gd name="connsiteY3-56" fmla="*/ 2795452 h 3730799"/>
              <a:gd name="connsiteX4-57" fmla="*/ 5175535 w 5833497"/>
              <a:gd name="connsiteY4-58" fmla="*/ 3587932 h 3730799"/>
              <a:gd name="connsiteX5-59" fmla="*/ 4565935 w 5833497"/>
              <a:gd name="connsiteY5-60" fmla="*/ 3727269 h 3730799"/>
              <a:gd name="connsiteX0-61" fmla="*/ 1082507 w 5833497"/>
              <a:gd name="connsiteY0-62" fmla="*/ 0 h 3730799"/>
              <a:gd name="connsiteX1-63" fmla="*/ 377112 w 5833497"/>
              <a:gd name="connsiteY1-64" fmla="*/ 226423 h 3730799"/>
              <a:gd name="connsiteX2-65" fmla="*/ 464198 w 5833497"/>
              <a:gd name="connsiteY2-66" fmla="*/ 905692 h 3730799"/>
              <a:gd name="connsiteX3-67" fmla="*/ 5532586 w 5833497"/>
              <a:gd name="connsiteY3-68" fmla="*/ 2795452 h 3730799"/>
              <a:gd name="connsiteX4-69" fmla="*/ 5175535 w 5833497"/>
              <a:gd name="connsiteY4-70" fmla="*/ 3587932 h 3730799"/>
              <a:gd name="connsiteX5-71" fmla="*/ 4565935 w 5833497"/>
              <a:gd name="connsiteY5-72" fmla="*/ 3727269 h 3730799"/>
              <a:gd name="connsiteX0-73" fmla="*/ 1093750 w 5844740"/>
              <a:gd name="connsiteY0-74" fmla="*/ 0 h 3730799"/>
              <a:gd name="connsiteX1-75" fmla="*/ 388355 w 5844740"/>
              <a:gd name="connsiteY1-76" fmla="*/ 226423 h 3730799"/>
              <a:gd name="connsiteX2-77" fmla="*/ 475441 w 5844740"/>
              <a:gd name="connsiteY2-78" fmla="*/ 905692 h 3730799"/>
              <a:gd name="connsiteX3-79" fmla="*/ 5543829 w 5844740"/>
              <a:gd name="connsiteY3-80" fmla="*/ 2795452 h 3730799"/>
              <a:gd name="connsiteX4-81" fmla="*/ 5186778 w 5844740"/>
              <a:gd name="connsiteY4-82" fmla="*/ 3587932 h 3730799"/>
              <a:gd name="connsiteX5-83" fmla="*/ 4577178 w 5844740"/>
              <a:gd name="connsiteY5-84" fmla="*/ 3727269 h 3730799"/>
              <a:gd name="connsiteX0-85" fmla="*/ 1179327 w 5941694"/>
              <a:gd name="connsiteY0-86" fmla="*/ 0 h 3730799"/>
              <a:gd name="connsiteX1-87" fmla="*/ 473932 w 5941694"/>
              <a:gd name="connsiteY1-88" fmla="*/ 226423 h 3730799"/>
              <a:gd name="connsiteX2-89" fmla="*/ 404264 w 5941694"/>
              <a:gd name="connsiteY2-90" fmla="*/ 1018904 h 3730799"/>
              <a:gd name="connsiteX3-91" fmla="*/ 5629406 w 5941694"/>
              <a:gd name="connsiteY3-92" fmla="*/ 2795452 h 3730799"/>
              <a:gd name="connsiteX4-93" fmla="*/ 5272355 w 5941694"/>
              <a:gd name="connsiteY4-94" fmla="*/ 3587932 h 3730799"/>
              <a:gd name="connsiteX5-95" fmla="*/ 4662755 w 5941694"/>
              <a:gd name="connsiteY5-96" fmla="*/ 3727269 h 3730799"/>
              <a:gd name="connsiteX0-97" fmla="*/ 1090341 w 5259359"/>
              <a:gd name="connsiteY0-98" fmla="*/ 0 h 3730799"/>
              <a:gd name="connsiteX1-99" fmla="*/ 384946 w 5259359"/>
              <a:gd name="connsiteY1-100" fmla="*/ 226423 h 3730799"/>
              <a:gd name="connsiteX2-101" fmla="*/ 315278 w 5259359"/>
              <a:gd name="connsiteY2-102" fmla="*/ 1018904 h 3730799"/>
              <a:gd name="connsiteX3-103" fmla="*/ 4495391 w 5259359"/>
              <a:gd name="connsiteY3-104" fmla="*/ 2368732 h 3730799"/>
              <a:gd name="connsiteX4-105" fmla="*/ 5183369 w 5259359"/>
              <a:gd name="connsiteY4-106" fmla="*/ 3587932 h 3730799"/>
              <a:gd name="connsiteX5-107" fmla="*/ 4573769 w 5259359"/>
              <a:gd name="connsiteY5-108" fmla="*/ 3727269 h 3730799"/>
              <a:gd name="connsiteX0-109" fmla="*/ 1098722 w 5295110"/>
              <a:gd name="connsiteY0-110" fmla="*/ 0 h 3730799"/>
              <a:gd name="connsiteX1-111" fmla="*/ 393327 w 5295110"/>
              <a:gd name="connsiteY1-112" fmla="*/ 226423 h 3730799"/>
              <a:gd name="connsiteX2-113" fmla="*/ 323659 w 5295110"/>
              <a:gd name="connsiteY2-114" fmla="*/ 1018904 h 3730799"/>
              <a:gd name="connsiteX3-115" fmla="*/ 4616984 w 5295110"/>
              <a:gd name="connsiteY3-116" fmla="*/ 2394857 h 3730799"/>
              <a:gd name="connsiteX4-117" fmla="*/ 5191750 w 5295110"/>
              <a:gd name="connsiteY4-118" fmla="*/ 3587932 h 3730799"/>
              <a:gd name="connsiteX5-119" fmla="*/ 4582150 w 5295110"/>
              <a:gd name="connsiteY5-120" fmla="*/ 3727269 h 3730799"/>
              <a:gd name="connsiteX0-121" fmla="*/ 1096789 w 5285957"/>
              <a:gd name="connsiteY0-122" fmla="*/ 0 h 3730799"/>
              <a:gd name="connsiteX1-123" fmla="*/ 391394 w 5285957"/>
              <a:gd name="connsiteY1-124" fmla="*/ 226423 h 3730799"/>
              <a:gd name="connsiteX2-125" fmla="*/ 321726 w 5285957"/>
              <a:gd name="connsiteY2-126" fmla="*/ 1018904 h 3730799"/>
              <a:gd name="connsiteX3-127" fmla="*/ 4588925 w 5285957"/>
              <a:gd name="connsiteY3-128" fmla="*/ 2377439 h 3730799"/>
              <a:gd name="connsiteX4-129" fmla="*/ 5189817 w 5285957"/>
              <a:gd name="connsiteY4-130" fmla="*/ 3587932 h 3730799"/>
              <a:gd name="connsiteX5-131" fmla="*/ 4580217 w 5285957"/>
              <a:gd name="connsiteY5-132" fmla="*/ 3727269 h 3730799"/>
              <a:gd name="connsiteX0-133" fmla="*/ 1096789 w 4902525"/>
              <a:gd name="connsiteY0-134" fmla="*/ 0 h 3727269"/>
              <a:gd name="connsiteX1-135" fmla="*/ 391394 w 4902525"/>
              <a:gd name="connsiteY1-136" fmla="*/ 226423 h 3727269"/>
              <a:gd name="connsiteX2-137" fmla="*/ 321726 w 4902525"/>
              <a:gd name="connsiteY2-138" fmla="*/ 1018904 h 3727269"/>
              <a:gd name="connsiteX3-139" fmla="*/ 4588925 w 4902525"/>
              <a:gd name="connsiteY3-140" fmla="*/ 2377439 h 3727269"/>
              <a:gd name="connsiteX4-141" fmla="*/ 4580217 w 4902525"/>
              <a:gd name="connsiteY4-142" fmla="*/ 3727269 h 3727269"/>
              <a:gd name="connsiteX0-143" fmla="*/ 1096789 w 4588925"/>
              <a:gd name="connsiteY0-144" fmla="*/ 0 h 2377439"/>
              <a:gd name="connsiteX1-145" fmla="*/ 391394 w 4588925"/>
              <a:gd name="connsiteY1-146" fmla="*/ 226423 h 2377439"/>
              <a:gd name="connsiteX2-147" fmla="*/ 321726 w 4588925"/>
              <a:gd name="connsiteY2-148" fmla="*/ 1018904 h 2377439"/>
              <a:gd name="connsiteX3-149" fmla="*/ 4588925 w 4588925"/>
              <a:gd name="connsiteY3-150" fmla="*/ 2377439 h 2377439"/>
              <a:gd name="connsiteX0-151" fmla="*/ 1115599 w 4607735"/>
              <a:gd name="connsiteY0-152" fmla="*/ 0 h 2377439"/>
              <a:gd name="connsiteX1-153" fmla="*/ 410204 w 4607735"/>
              <a:gd name="connsiteY1-154" fmla="*/ 226423 h 2377439"/>
              <a:gd name="connsiteX2-155" fmla="*/ 340536 w 4607735"/>
              <a:gd name="connsiteY2-156" fmla="*/ 1018904 h 2377439"/>
              <a:gd name="connsiteX3-157" fmla="*/ 4607735 w 4607735"/>
              <a:gd name="connsiteY3-158" fmla="*/ 2377439 h 2377439"/>
              <a:gd name="connsiteX0-159" fmla="*/ 1115599 w 4607735"/>
              <a:gd name="connsiteY0-160" fmla="*/ 0 h 2377439"/>
              <a:gd name="connsiteX1-161" fmla="*/ 410204 w 4607735"/>
              <a:gd name="connsiteY1-162" fmla="*/ 226423 h 2377439"/>
              <a:gd name="connsiteX2-163" fmla="*/ 340536 w 4607735"/>
              <a:gd name="connsiteY2-164" fmla="*/ 1018904 h 2377439"/>
              <a:gd name="connsiteX3-165" fmla="*/ 4607735 w 4607735"/>
              <a:gd name="connsiteY3-166" fmla="*/ 2377439 h 2377439"/>
              <a:gd name="connsiteX0-167" fmla="*/ 1115599 w 4607735"/>
              <a:gd name="connsiteY0-168" fmla="*/ 0 h 2377439"/>
              <a:gd name="connsiteX1-169" fmla="*/ 410204 w 4607735"/>
              <a:gd name="connsiteY1-170" fmla="*/ 226423 h 2377439"/>
              <a:gd name="connsiteX2-171" fmla="*/ 340536 w 4607735"/>
              <a:gd name="connsiteY2-172" fmla="*/ 1018904 h 2377439"/>
              <a:gd name="connsiteX3-173" fmla="*/ 4607735 w 4607735"/>
              <a:gd name="connsiteY3-174" fmla="*/ 2377439 h 2377439"/>
              <a:gd name="connsiteX0-175" fmla="*/ 2185638 w 4632745"/>
              <a:gd name="connsiteY0-176" fmla="*/ 0 h 2830284"/>
              <a:gd name="connsiteX1-177" fmla="*/ 435214 w 4632745"/>
              <a:gd name="connsiteY1-178" fmla="*/ 679268 h 2830284"/>
              <a:gd name="connsiteX2-179" fmla="*/ 365546 w 4632745"/>
              <a:gd name="connsiteY2-180" fmla="*/ 1471749 h 2830284"/>
              <a:gd name="connsiteX3-181" fmla="*/ 4632745 w 4632745"/>
              <a:gd name="connsiteY3-182" fmla="*/ 2830284 h 2830284"/>
              <a:gd name="connsiteX0-183" fmla="*/ 2185638 w 4632745"/>
              <a:gd name="connsiteY0-184" fmla="*/ 0 h 2830284"/>
              <a:gd name="connsiteX1-185" fmla="*/ 435214 w 4632745"/>
              <a:gd name="connsiteY1-186" fmla="*/ 679268 h 2830284"/>
              <a:gd name="connsiteX2-187" fmla="*/ 365546 w 4632745"/>
              <a:gd name="connsiteY2-188" fmla="*/ 1471749 h 2830284"/>
              <a:gd name="connsiteX3-189" fmla="*/ 4632745 w 4632745"/>
              <a:gd name="connsiteY3-190" fmla="*/ 2830284 h 2830284"/>
              <a:gd name="connsiteX0-191" fmla="*/ 2205224 w 4652331"/>
              <a:gd name="connsiteY0-192" fmla="*/ 0 h 2830284"/>
              <a:gd name="connsiteX1-193" fmla="*/ 454800 w 4652331"/>
              <a:gd name="connsiteY1-194" fmla="*/ 679268 h 2830284"/>
              <a:gd name="connsiteX2-195" fmla="*/ 385132 w 4652331"/>
              <a:gd name="connsiteY2-196" fmla="*/ 1471749 h 2830284"/>
              <a:gd name="connsiteX3-197" fmla="*/ 4652331 w 4652331"/>
              <a:gd name="connsiteY3-198" fmla="*/ 2830284 h 2830284"/>
              <a:gd name="connsiteX0-199" fmla="*/ 2376945 w 4641172"/>
              <a:gd name="connsiteY0-200" fmla="*/ 0 h 3047998"/>
              <a:gd name="connsiteX1-201" fmla="*/ 443641 w 4641172"/>
              <a:gd name="connsiteY1-202" fmla="*/ 896982 h 3047998"/>
              <a:gd name="connsiteX2-203" fmla="*/ 373973 w 4641172"/>
              <a:gd name="connsiteY2-204" fmla="*/ 1689463 h 3047998"/>
              <a:gd name="connsiteX3-205" fmla="*/ 4641172 w 4641172"/>
              <a:gd name="connsiteY3-206" fmla="*/ 3047998 h 3047998"/>
              <a:gd name="connsiteX0-207" fmla="*/ 2349602 w 4639954"/>
              <a:gd name="connsiteY0-208" fmla="*/ 0 h 3074124"/>
              <a:gd name="connsiteX1-209" fmla="*/ 442423 w 4639954"/>
              <a:gd name="connsiteY1-210" fmla="*/ 923108 h 3074124"/>
              <a:gd name="connsiteX2-211" fmla="*/ 372755 w 4639954"/>
              <a:gd name="connsiteY2-212" fmla="*/ 1715589 h 3074124"/>
              <a:gd name="connsiteX3-213" fmla="*/ 4639954 w 4639954"/>
              <a:gd name="connsiteY3-214" fmla="*/ 3074124 h 3074124"/>
              <a:gd name="connsiteX0-215" fmla="*/ 2349602 w 4639954"/>
              <a:gd name="connsiteY0-216" fmla="*/ 0 h 3074124"/>
              <a:gd name="connsiteX1-217" fmla="*/ 442423 w 4639954"/>
              <a:gd name="connsiteY1-218" fmla="*/ 923108 h 3074124"/>
              <a:gd name="connsiteX2-219" fmla="*/ 372755 w 4639954"/>
              <a:gd name="connsiteY2-220" fmla="*/ 1715589 h 3074124"/>
              <a:gd name="connsiteX3-221" fmla="*/ 4639954 w 4639954"/>
              <a:gd name="connsiteY3-222" fmla="*/ 3074124 h 3074124"/>
              <a:gd name="connsiteX0-223" fmla="*/ 2349602 w 4639954"/>
              <a:gd name="connsiteY0-224" fmla="*/ 0 h 3074124"/>
              <a:gd name="connsiteX1-225" fmla="*/ 442423 w 4639954"/>
              <a:gd name="connsiteY1-226" fmla="*/ 923108 h 3074124"/>
              <a:gd name="connsiteX2-227" fmla="*/ 372755 w 4639954"/>
              <a:gd name="connsiteY2-228" fmla="*/ 1715589 h 3074124"/>
              <a:gd name="connsiteX3-229" fmla="*/ 4639954 w 4639954"/>
              <a:gd name="connsiteY3-230" fmla="*/ 3074124 h 3074124"/>
              <a:gd name="connsiteX0-231" fmla="*/ 2359467 w 4649819"/>
              <a:gd name="connsiteY0-232" fmla="*/ 0 h 3074124"/>
              <a:gd name="connsiteX1-233" fmla="*/ 452288 w 4649819"/>
              <a:gd name="connsiteY1-234" fmla="*/ 923108 h 3074124"/>
              <a:gd name="connsiteX2-235" fmla="*/ 382620 w 4649819"/>
              <a:gd name="connsiteY2-236" fmla="*/ 1715589 h 3074124"/>
              <a:gd name="connsiteX3-237" fmla="*/ 4649819 w 4649819"/>
              <a:gd name="connsiteY3-238" fmla="*/ 3074124 h 3074124"/>
              <a:gd name="connsiteX0-239" fmla="*/ 2331376 w 4639145"/>
              <a:gd name="connsiteY0-240" fmla="*/ 0 h 3126375"/>
              <a:gd name="connsiteX1-241" fmla="*/ 441614 w 4639145"/>
              <a:gd name="connsiteY1-242" fmla="*/ 975359 h 3126375"/>
              <a:gd name="connsiteX2-243" fmla="*/ 371946 w 4639145"/>
              <a:gd name="connsiteY2-244" fmla="*/ 1767840 h 3126375"/>
              <a:gd name="connsiteX3-245" fmla="*/ 4639145 w 4639145"/>
              <a:gd name="connsiteY3-246" fmla="*/ 3126375 h 3126375"/>
              <a:gd name="connsiteX0-247" fmla="*/ 2185640 w 4632746"/>
              <a:gd name="connsiteY0-248" fmla="*/ 0 h 3039289"/>
              <a:gd name="connsiteX1-249" fmla="*/ 435215 w 4632746"/>
              <a:gd name="connsiteY1-250" fmla="*/ 888273 h 3039289"/>
              <a:gd name="connsiteX2-251" fmla="*/ 365547 w 4632746"/>
              <a:gd name="connsiteY2-252" fmla="*/ 1680754 h 3039289"/>
              <a:gd name="connsiteX3-253" fmla="*/ 4632746 w 4632746"/>
              <a:gd name="connsiteY3-254" fmla="*/ 3039289 h 3039289"/>
              <a:gd name="connsiteX0-255" fmla="*/ 2058228 w 4627254"/>
              <a:gd name="connsiteY0-256" fmla="*/ 0 h 3021872"/>
              <a:gd name="connsiteX1-257" fmla="*/ 429723 w 4627254"/>
              <a:gd name="connsiteY1-258" fmla="*/ 870856 h 3021872"/>
              <a:gd name="connsiteX2-259" fmla="*/ 360055 w 4627254"/>
              <a:gd name="connsiteY2-260" fmla="*/ 1663337 h 3021872"/>
              <a:gd name="connsiteX3-261" fmla="*/ 4627254 w 4627254"/>
              <a:gd name="connsiteY3-262" fmla="*/ 3021872 h 3021872"/>
              <a:gd name="connsiteX0-263" fmla="*/ 2076424 w 4628032"/>
              <a:gd name="connsiteY0-264" fmla="*/ 0 h 3056706"/>
              <a:gd name="connsiteX1-265" fmla="*/ 430501 w 4628032"/>
              <a:gd name="connsiteY1-266" fmla="*/ 905690 h 3056706"/>
              <a:gd name="connsiteX2-267" fmla="*/ 360833 w 4628032"/>
              <a:gd name="connsiteY2-268" fmla="*/ 1698171 h 3056706"/>
              <a:gd name="connsiteX3-269" fmla="*/ 4628032 w 4628032"/>
              <a:gd name="connsiteY3-270" fmla="*/ 3056706 h 3056706"/>
              <a:gd name="connsiteX0-271" fmla="*/ 2076424 w 4628032"/>
              <a:gd name="connsiteY0-272" fmla="*/ 0 h 3056706"/>
              <a:gd name="connsiteX1-273" fmla="*/ 430501 w 4628032"/>
              <a:gd name="connsiteY1-274" fmla="*/ 905690 h 3056706"/>
              <a:gd name="connsiteX2-275" fmla="*/ 360833 w 4628032"/>
              <a:gd name="connsiteY2-276" fmla="*/ 1698171 h 3056706"/>
              <a:gd name="connsiteX3-277" fmla="*/ 4628032 w 4628032"/>
              <a:gd name="connsiteY3-278" fmla="*/ 3056706 h 3056706"/>
              <a:gd name="connsiteX0-279" fmla="*/ 2076424 w 4628032"/>
              <a:gd name="connsiteY0-280" fmla="*/ 0 h 3056706"/>
              <a:gd name="connsiteX1-281" fmla="*/ 430501 w 4628032"/>
              <a:gd name="connsiteY1-282" fmla="*/ 905690 h 3056706"/>
              <a:gd name="connsiteX2-283" fmla="*/ 360833 w 4628032"/>
              <a:gd name="connsiteY2-284" fmla="*/ 1698171 h 3056706"/>
              <a:gd name="connsiteX3-285" fmla="*/ 4628032 w 4628032"/>
              <a:gd name="connsiteY3-286" fmla="*/ 3056706 h 3056706"/>
              <a:gd name="connsiteX0-287" fmla="*/ 2076424 w 4628032"/>
              <a:gd name="connsiteY0-288" fmla="*/ 0 h 3056706"/>
              <a:gd name="connsiteX1-289" fmla="*/ 430501 w 4628032"/>
              <a:gd name="connsiteY1-290" fmla="*/ 905690 h 3056706"/>
              <a:gd name="connsiteX2-291" fmla="*/ 360833 w 4628032"/>
              <a:gd name="connsiteY2-292" fmla="*/ 1698171 h 3056706"/>
              <a:gd name="connsiteX3-293" fmla="*/ 4628032 w 4628032"/>
              <a:gd name="connsiteY3-294" fmla="*/ 3056706 h 3056706"/>
              <a:gd name="connsiteX0-295" fmla="*/ 2090523 w 4642131"/>
              <a:gd name="connsiteY0-296" fmla="*/ 0 h 3056706"/>
              <a:gd name="connsiteX1-297" fmla="*/ 409766 w 4642131"/>
              <a:gd name="connsiteY1-298" fmla="*/ 931816 h 3056706"/>
              <a:gd name="connsiteX2-299" fmla="*/ 374932 w 4642131"/>
              <a:gd name="connsiteY2-300" fmla="*/ 1698171 h 3056706"/>
              <a:gd name="connsiteX3-301" fmla="*/ 4642131 w 4642131"/>
              <a:gd name="connsiteY3-302" fmla="*/ 3056706 h 3056706"/>
              <a:gd name="connsiteX0-303" fmla="*/ 2105511 w 4657119"/>
              <a:gd name="connsiteY0-304" fmla="*/ 0 h 3056706"/>
              <a:gd name="connsiteX1-305" fmla="*/ 424754 w 4657119"/>
              <a:gd name="connsiteY1-306" fmla="*/ 931816 h 3056706"/>
              <a:gd name="connsiteX2-307" fmla="*/ 389920 w 4657119"/>
              <a:gd name="connsiteY2-308" fmla="*/ 1698171 h 3056706"/>
              <a:gd name="connsiteX3-309" fmla="*/ 4657119 w 4657119"/>
              <a:gd name="connsiteY3-310" fmla="*/ 3056706 h 3056706"/>
              <a:gd name="connsiteX0-311" fmla="*/ 2109288 w 4660896"/>
              <a:gd name="connsiteY0-312" fmla="*/ 0 h 3056706"/>
              <a:gd name="connsiteX1-313" fmla="*/ 419822 w 4660896"/>
              <a:gd name="connsiteY1-314" fmla="*/ 748936 h 3056706"/>
              <a:gd name="connsiteX2-315" fmla="*/ 393697 w 4660896"/>
              <a:gd name="connsiteY2-316" fmla="*/ 1698171 h 3056706"/>
              <a:gd name="connsiteX3-317" fmla="*/ 4660896 w 4660896"/>
              <a:gd name="connsiteY3-318" fmla="*/ 3056706 h 3056706"/>
              <a:gd name="connsiteX0-319" fmla="*/ 2094142 w 4645750"/>
              <a:gd name="connsiteY0-320" fmla="*/ 0 h 3204752"/>
              <a:gd name="connsiteX1-321" fmla="*/ 404676 w 4645750"/>
              <a:gd name="connsiteY1-322" fmla="*/ 896982 h 3204752"/>
              <a:gd name="connsiteX2-323" fmla="*/ 378551 w 4645750"/>
              <a:gd name="connsiteY2-324" fmla="*/ 1846217 h 3204752"/>
              <a:gd name="connsiteX3-325" fmla="*/ 4645750 w 4645750"/>
              <a:gd name="connsiteY3-326" fmla="*/ 3204752 h 3204752"/>
              <a:gd name="connsiteX0-327" fmla="*/ 2094142 w 4645750"/>
              <a:gd name="connsiteY0-328" fmla="*/ 5618 h 3210370"/>
              <a:gd name="connsiteX1-329" fmla="*/ 404676 w 4645750"/>
              <a:gd name="connsiteY1-330" fmla="*/ 902600 h 3210370"/>
              <a:gd name="connsiteX2-331" fmla="*/ 378551 w 4645750"/>
              <a:gd name="connsiteY2-332" fmla="*/ 1851835 h 3210370"/>
              <a:gd name="connsiteX3-333" fmla="*/ 4645750 w 4645750"/>
              <a:gd name="connsiteY3-334" fmla="*/ 3210370 h 3210370"/>
              <a:gd name="connsiteX0-335" fmla="*/ 2094142 w 4645750"/>
              <a:gd name="connsiteY0-336" fmla="*/ 0 h 3204752"/>
              <a:gd name="connsiteX1-337" fmla="*/ 404676 w 4645750"/>
              <a:gd name="connsiteY1-338" fmla="*/ 896982 h 3204752"/>
              <a:gd name="connsiteX2-339" fmla="*/ 378551 w 4645750"/>
              <a:gd name="connsiteY2-340" fmla="*/ 1846217 h 3204752"/>
              <a:gd name="connsiteX3-341" fmla="*/ 4645750 w 4645750"/>
              <a:gd name="connsiteY3-342" fmla="*/ 3204752 h 3204752"/>
              <a:gd name="connsiteX0-343" fmla="*/ 2185368 w 4649890"/>
              <a:gd name="connsiteY0-344" fmla="*/ 0 h 3187334"/>
              <a:gd name="connsiteX1-345" fmla="*/ 408816 w 4649890"/>
              <a:gd name="connsiteY1-346" fmla="*/ 879564 h 3187334"/>
              <a:gd name="connsiteX2-347" fmla="*/ 382691 w 4649890"/>
              <a:gd name="connsiteY2-348" fmla="*/ 1828799 h 3187334"/>
              <a:gd name="connsiteX3-349" fmla="*/ 4649890 w 4649890"/>
              <a:gd name="connsiteY3-350" fmla="*/ 3187334 h 3187334"/>
              <a:gd name="connsiteX0-351" fmla="*/ 2185368 w 4649890"/>
              <a:gd name="connsiteY0-352" fmla="*/ 191 h 3187525"/>
              <a:gd name="connsiteX1-353" fmla="*/ 408816 w 4649890"/>
              <a:gd name="connsiteY1-354" fmla="*/ 879755 h 3187525"/>
              <a:gd name="connsiteX2-355" fmla="*/ 382691 w 4649890"/>
              <a:gd name="connsiteY2-356" fmla="*/ 1828990 h 3187525"/>
              <a:gd name="connsiteX3-357" fmla="*/ 4649890 w 4649890"/>
              <a:gd name="connsiteY3-358" fmla="*/ 3187525 h 3187525"/>
              <a:gd name="connsiteX0-359" fmla="*/ 2240130 w 4652400"/>
              <a:gd name="connsiteY0-360" fmla="*/ 194 h 3178819"/>
              <a:gd name="connsiteX1-361" fmla="*/ 411326 w 4652400"/>
              <a:gd name="connsiteY1-362" fmla="*/ 871049 h 3178819"/>
              <a:gd name="connsiteX2-363" fmla="*/ 385201 w 4652400"/>
              <a:gd name="connsiteY2-364" fmla="*/ 1820284 h 3178819"/>
              <a:gd name="connsiteX3-365" fmla="*/ 4652400 w 4652400"/>
              <a:gd name="connsiteY3-366" fmla="*/ 3178819 h 3178819"/>
              <a:gd name="connsiteX0-367" fmla="*/ 2167121 w 4649059"/>
              <a:gd name="connsiteY0-368" fmla="*/ 197 h 3170113"/>
              <a:gd name="connsiteX1-369" fmla="*/ 407985 w 4649059"/>
              <a:gd name="connsiteY1-370" fmla="*/ 862343 h 3170113"/>
              <a:gd name="connsiteX2-371" fmla="*/ 381860 w 4649059"/>
              <a:gd name="connsiteY2-372" fmla="*/ 1811578 h 3170113"/>
              <a:gd name="connsiteX3-373" fmla="*/ 4649059 w 4649059"/>
              <a:gd name="connsiteY3-374" fmla="*/ 3170113 h 3170113"/>
              <a:gd name="connsiteX0-375" fmla="*/ 2203972 w 4650741"/>
              <a:gd name="connsiteY0-376" fmla="*/ 195 h 3173308"/>
              <a:gd name="connsiteX1-377" fmla="*/ 409667 w 4650741"/>
              <a:gd name="connsiteY1-378" fmla="*/ 865538 h 3173308"/>
              <a:gd name="connsiteX2-379" fmla="*/ 383542 w 4650741"/>
              <a:gd name="connsiteY2-380" fmla="*/ 1814773 h 3173308"/>
              <a:gd name="connsiteX3-381" fmla="*/ 4650741 w 4650741"/>
              <a:gd name="connsiteY3-382" fmla="*/ 3173308 h 3173308"/>
              <a:gd name="connsiteX0-383" fmla="*/ 2203972 w 4650741"/>
              <a:gd name="connsiteY0-384" fmla="*/ 0 h 3173113"/>
              <a:gd name="connsiteX1-385" fmla="*/ 409667 w 4650741"/>
              <a:gd name="connsiteY1-386" fmla="*/ 865343 h 3173113"/>
              <a:gd name="connsiteX2-387" fmla="*/ 383542 w 4650741"/>
              <a:gd name="connsiteY2-388" fmla="*/ 1814578 h 3173113"/>
              <a:gd name="connsiteX3-389" fmla="*/ 4650741 w 4650741"/>
              <a:gd name="connsiteY3-390" fmla="*/ 3173113 h 3173113"/>
              <a:gd name="connsiteX0-391" fmla="*/ 2203972 w 4650741"/>
              <a:gd name="connsiteY0-392" fmla="*/ 108 h 3173221"/>
              <a:gd name="connsiteX1-393" fmla="*/ 409667 w 4650741"/>
              <a:gd name="connsiteY1-394" fmla="*/ 865451 h 3173221"/>
              <a:gd name="connsiteX2-395" fmla="*/ 383542 w 4650741"/>
              <a:gd name="connsiteY2-396" fmla="*/ 1814686 h 3173221"/>
              <a:gd name="connsiteX3-397" fmla="*/ 4650741 w 4650741"/>
              <a:gd name="connsiteY3-398" fmla="*/ 3173221 h 3173221"/>
              <a:gd name="connsiteX0-399" fmla="*/ 2203972 w 4650741"/>
              <a:gd name="connsiteY0-400" fmla="*/ 0 h 3173113"/>
              <a:gd name="connsiteX1-401" fmla="*/ 409667 w 4650741"/>
              <a:gd name="connsiteY1-402" fmla="*/ 865343 h 3173113"/>
              <a:gd name="connsiteX2-403" fmla="*/ 383542 w 4650741"/>
              <a:gd name="connsiteY2-404" fmla="*/ 1814578 h 3173113"/>
              <a:gd name="connsiteX3-405" fmla="*/ 4650741 w 4650741"/>
              <a:gd name="connsiteY3-406" fmla="*/ 3173113 h 3173113"/>
              <a:gd name="connsiteX0-407" fmla="*/ 2206743 w 4653512"/>
              <a:gd name="connsiteY0-408" fmla="*/ 0 h 3173113"/>
              <a:gd name="connsiteX1-409" fmla="*/ 412438 w 4653512"/>
              <a:gd name="connsiteY1-410" fmla="*/ 865343 h 3173113"/>
              <a:gd name="connsiteX2-411" fmla="*/ 386313 w 4653512"/>
              <a:gd name="connsiteY2-412" fmla="*/ 1814578 h 3173113"/>
              <a:gd name="connsiteX3-413" fmla="*/ 4653512 w 4653512"/>
              <a:gd name="connsiteY3-414" fmla="*/ 3173113 h 3173113"/>
              <a:gd name="connsiteX0-415" fmla="*/ 2205818 w 4652587"/>
              <a:gd name="connsiteY0-416" fmla="*/ 0 h 3173113"/>
              <a:gd name="connsiteX1-417" fmla="*/ 411513 w 4652587"/>
              <a:gd name="connsiteY1-418" fmla="*/ 865343 h 3173113"/>
              <a:gd name="connsiteX2-419" fmla="*/ 385388 w 4652587"/>
              <a:gd name="connsiteY2-420" fmla="*/ 1814578 h 3173113"/>
              <a:gd name="connsiteX3-421" fmla="*/ 4652587 w 4652587"/>
              <a:gd name="connsiteY3-422" fmla="*/ 3173113 h 3173113"/>
              <a:gd name="connsiteX0-423" fmla="*/ 2205818 w 4652587"/>
              <a:gd name="connsiteY0-424" fmla="*/ 0 h 3173113"/>
              <a:gd name="connsiteX1-425" fmla="*/ 411513 w 4652587"/>
              <a:gd name="connsiteY1-426" fmla="*/ 865343 h 3173113"/>
              <a:gd name="connsiteX2-427" fmla="*/ 385388 w 4652587"/>
              <a:gd name="connsiteY2-428" fmla="*/ 1814578 h 3173113"/>
              <a:gd name="connsiteX3-429" fmla="*/ 4652587 w 4652587"/>
              <a:gd name="connsiteY3-430" fmla="*/ 3173113 h 3173113"/>
              <a:gd name="connsiteX0-431" fmla="*/ 2205818 w 4652587"/>
              <a:gd name="connsiteY0-432" fmla="*/ 0 h 3173113"/>
              <a:gd name="connsiteX1-433" fmla="*/ 411513 w 4652587"/>
              <a:gd name="connsiteY1-434" fmla="*/ 865343 h 3173113"/>
              <a:gd name="connsiteX2-435" fmla="*/ 385388 w 4652587"/>
              <a:gd name="connsiteY2-436" fmla="*/ 1814578 h 3173113"/>
              <a:gd name="connsiteX3-437" fmla="*/ 4652587 w 4652587"/>
              <a:gd name="connsiteY3-438" fmla="*/ 3173113 h 3173113"/>
              <a:gd name="connsiteX0-439" fmla="*/ 2205818 w 4652587"/>
              <a:gd name="connsiteY0-440" fmla="*/ 0 h 3173113"/>
              <a:gd name="connsiteX1-441" fmla="*/ 411513 w 4652587"/>
              <a:gd name="connsiteY1-442" fmla="*/ 865343 h 3173113"/>
              <a:gd name="connsiteX2-443" fmla="*/ 385388 w 4652587"/>
              <a:gd name="connsiteY2-444" fmla="*/ 1814578 h 3173113"/>
              <a:gd name="connsiteX3-445" fmla="*/ 4652587 w 4652587"/>
              <a:gd name="connsiteY3-446" fmla="*/ 3173113 h 3173113"/>
              <a:gd name="connsiteX0-447" fmla="*/ 2303740 w 4750509"/>
              <a:gd name="connsiteY0-448" fmla="*/ 0 h 3173113"/>
              <a:gd name="connsiteX1-449" fmla="*/ 509435 w 4750509"/>
              <a:gd name="connsiteY1-450" fmla="*/ 865343 h 3173113"/>
              <a:gd name="connsiteX2-451" fmla="*/ 345461 w 4750509"/>
              <a:gd name="connsiteY2-452" fmla="*/ 1911073 h 3173113"/>
              <a:gd name="connsiteX3-453" fmla="*/ 4750509 w 4750509"/>
              <a:gd name="connsiteY3-454" fmla="*/ 3173113 h 3173113"/>
              <a:gd name="connsiteX0-455" fmla="*/ 2322778 w 4769547"/>
              <a:gd name="connsiteY0-456" fmla="*/ 0 h 3173113"/>
              <a:gd name="connsiteX1-457" fmla="*/ 477928 w 4769547"/>
              <a:gd name="connsiteY1-458" fmla="*/ 801014 h 3173113"/>
              <a:gd name="connsiteX2-459" fmla="*/ 364499 w 4769547"/>
              <a:gd name="connsiteY2-460" fmla="*/ 1911073 h 3173113"/>
              <a:gd name="connsiteX3-461" fmla="*/ 4769547 w 4769547"/>
              <a:gd name="connsiteY3-462" fmla="*/ 3173113 h 3173113"/>
              <a:gd name="connsiteX0-463" fmla="*/ 2328865 w 4775634"/>
              <a:gd name="connsiteY0-464" fmla="*/ 0 h 3173113"/>
              <a:gd name="connsiteX1-465" fmla="*/ 484015 w 4775634"/>
              <a:gd name="connsiteY1-466" fmla="*/ 801014 h 3173113"/>
              <a:gd name="connsiteX2-467" fmla="*/ 370586 w 4775634"/>
              <a:gd name="connsiteY2-468" fmla="*/ 1911073 h 3173113"/>
              <a:gd name="connsiteX3-469" fmla="*/ 4775634 w 4775634"/>
              <a:gd name="connsiteY3-470" fmla="*/ 3173113 h 3173113"/>
              <a:gd name="connsiteX0-471" fmla="*/ 2330097 w 4776866"/>
              <a:gd name="connsiteY0-472" fmla="*/ 0 h 3173113"/>
              <a:gd name="connsiteX1-473" fmla="*/ 485247 w 4776866"/>
              <a:gd name="connsiteY1-474" fmla="*/ 801014 h 3173113"/>
              <a:gd name="connsiteX2-475" fmla="*/ 371818 w 4776866"/>
              <a:gd name="connsiteY2-476" fmla="*/ 1911073 h 3173113"/>
              <a:gd name="connsiteX3-477" fmla="*/ 4776866 w 4776866"/>
              <a:gd name="connsiteY3-478" fmla="*/ 3173113 h 3173113"/>
              <a:gd name="connsiteX0-479" fmla="*/ 2370425 w 4817194"/>
              <a:gd name="connsiteY0-480" fmla="*/ 0 h 3173113"/>
              <a:gd name="connsiteX1-481" fmla="*/ 525575 w 4817194"/>
              <a:gd name="connsiteY1-482" fmla="*/ 801014 h 3173113"/>
              <a:gd name="connsiteX2-483" fmla="*/ 347816 w 4817194"/>
              <a:gd name="connsiteY2-484" fmla="*/ 2007567 h 3173113"/>
              <a:gd name="connsiteX3-485" fmla="*/ 4817194 w 4817194"/>
              <a:gd name="connsiteY3-486" fmla="*/ 3173113 h 3173113"/>
              <a:gd name="connsiteX0-487" fmla="*/ 2405300 w 4852069"/>
              <a:gd name="connsiteY0-488" fmla="*/ 0 h 3173113"/>
              <a:gd name="connsiteX1-489" fmla="*/ 560450 w 4852069"/>
              <a:gd name="connsiteY1-490" fmla="*/ 801014 h 3173113"/>
              <a:gd name="connsiteX2-491" fmla="*/ 336741 w 4852069"/>
              <a:gd name="connsiteY2-492" fmla="*/ 2035137 h 3173113"/>
              <a:gd name="connsiteX3-493" fmla="*/ 4852069 w 4852069"/>
              <a:gd name="connsiteY3-494" fmla="*/ 3173113 h 3173113"/>
              <a:gd name="connsiteX0-495" fmla="*/ 2425014 w 4871783"/>
              <a:gd name="connsiteY0-496" fmla="*/ 0 h 3173113"/>
              <a:gd name="connsiteX1-497" fmla="*/ 525025 w 4871783"/>
              <a:gd name="connsiteY1-498" fmla="*/ 727494 h 3173113"/>
              <a:gd name="connsiteX2-499" fmla="*/ 356455 w 4871783"/>
              <a:gd name="connsiteY2-500" fmla="*/ 2035137 h 3173113"/>
              <a:gd name="connsiteX3-501" fmla="*/ 4871783 w 4871783"/>
              <a:gd name="connsiteY3-502" fmla="*/ 3173113 h 3173113"/>
              <a:gd name="connsiteX0-503" fmla="*/ 2426158 w 4872927"/>
              <a:gd name="connsiteY0-504" fmla="*/ 0 h 3173113"/>
              <a:gd name="connsiteX1-505" fmla="*/ 526169 w 4872927"/>
              <a:gd name="connsiteY1-506" fmla="*/ 727494 h 3173113"/>
              <a:gd name="connsiteX2-507" fmla="*/ 357599 w 4872927"/>
              <a:gd name="connsiteY2-508" fmla="*/ 2035137 h 3173113"/>
              <a:gd name="connsiteX3-509" fmla="*/ 4872927 w 4872927"/>
              <a:gd name="connsiteY3-510" fmla="*/ 3173113 h 3173113"/>
              <a:gd name="connsiteX0-511" fmla="*/ 2450481 w 4897250"/>
              <a:gd name="connsiteY0-512" fmla="*/ 0 h 3173113"/>
              <a:gd name="connsiteX1-513" fmla="*/ 550492 w 4897250"/>
              <a:gd name="connsiteY1-514" fmla="*/ 727494 h 3173113"/>
              <a:gd name="connsiteX2-515" fmla="*/ 348055 w 4897250"/>
              <a:gd name="connsiteY2-516" fmla="*/ 2069004 h 3173113"/>
              <a:gd name="connsiteX3-517" fmla="*/ 4897250 w 4897250"/>
              <a:gd name="connsiteY3-518" fmla="*/ 3173113 h 3173113"/>
              <a:gd name="connsiteX0-519" fmla="*/ 2450481 w 4897250"/>
              <a:gd name="connsiteY0-520" fmla="*/ 0 h 3188896"/>
              <a:gd name="connsiteX1-521" fmla="*/ 550492 w 4897250"/>
              <a:gd name="connsiteY1-522" fmla="*/ 727494 h 3188896"/>
              <a:gd name="connsiteX2-523" fmla="*/ 348055 w 4897250"/>
              <a:gd name="connsiteY2-524" fmla="*/ 2069004 h 3188896"/>
              <a:gd name="connsiteX3-525" fmla="*/ 4897250 w 4897250"/>
              <a:gd name="connsiteY3-526" fmla="*/ 3173113 h 3188896"/>
              <a:gd name="connsiteX0-527" fmla="*/ 2450481 w 4897250"/>
              <a:gd name="connsiteY0-528" fmla="*/ 0 h 3184905"/>
              <a:gd name="connsiteX1-529" fmla="*/ 550492 w 4897250"/>
              <a:gd name="connsiteY1-530" fmla="*/ 727494 h 3184905"/>
              <a:gd name="connsiteX2-531" fmla="*/ 348055 w 4897250"/>
              <a:gd name="connsiteY2-532" fmla="*/ 2069004 h 3184905"/>
              <a:gd name="connsiteX3-533" fmla="*/ 4897250 w 4897250"/>
              <a:gd name="connsiteY3-534" fmla="*/ 3173113 h 3184905"/>
              <a:gd name="connsiteX0-535" fmla="*/ 2448778 w 4872494"/>
              <a:gd name="connsiteY0-536" fmla="*/ 0 h 3025577"/>
              <a:gd name="connsiteX1-537" fmla="*/ 548789 w 4872494"/>
              <a:gd name="connsiteY1-538" fmla="*/ 727494 h 3025577"/>
              <a:gd name="connsiteX2-539" fmla="*/ 346352 w 4872494"/>
              <a:gd name="connsiteY2-540" fmla="*/ 2069004 h 3025577"/>
              <a:gd name="connsiteX3-541" fmla="*/ 4872494 w 4872494"/>
              <a:gd name="connsiteY3-542" fmla="*/ 3011748 h 3025577"/>
              <a:gd name="connsiteX0-543" fmla="*/ 2448778 w 4872494"/>
              <a:gd name="connsiteY0-544" fmla="*/ 0 h 3011748"/>
              <a:gd name="connsiteX1-545" fmla="*/ 548789 w 4872494"/>
              <a:gd name="connsiteY1-546" fmla="*/ 727494 h 3011748"/>
              <a:gd name="connsiteX2-547" fmla="*/ 346352 w 4872494"/>
              <a:gd name="connsiteY2-548" fmla="*/ 2069004 h 3011748"/>
              <a:gd name="connsiteX3-549" fmla="*/ 4872494 w 4872494"/>
              <a:gd name="connsiteY3-550" fmla="*/ 3011748 h 3011748"/>
              <a:gd name="connsiteX0-551" fmla="*/ 2462411 w 4886127"/>
              <a:gd name="connsiteY0-552" fmla="*/ 0 h 3011748"/>
              <a:gd name="connsiteX1-553" fmla="*/ 562422 w 4886127"/>
              <a:gd name="connsiteY1-554" fmla="*/ 727494 h 3011748"/>
              <a:gd name="connsiteX2-555" fmla="*/ 359985 w 4886127"/>
              <a:gd name="connsiteY2-556" fmla="*/ 2069004 h 3011748"/>
              <a:gd name="connsiteX3-557" fmla="*/ 4886127 w 4886127"/>
              <a:gd name="connsiteY3-558" fmla="*/ 3011748 h 3011748"/>
              <a:gd name="connsiteX0-559" fmla="*/ 2433515 w 4857231"/>
              <a:gd name="connsiteY0-560" fmla="*/ 0 h 3011748"/>
              <a:gd name="connsiteX1-561" fmla="*/ 533526 w 4857231"/>
              <a:gd name="connsiteY1-562" fmla="*/ 727494 h 3011748"/>
              <a:gd name="connsiteX2-563" fmla="*/ 369509 w 4857231"/>
              <a:gd name="connsiteY2-564" fmla="*/ 2138160 h 3011748"/>
              <a:gd name="connsiteX3-565" fmla="*/ 4857231 w 4857231"/>
              <a:gd name="connsiteY3-566" fmla="*/ 3011748 h 3011748"/>
              <a:gd name="connsiteX0-567" fmla="*/ 2433515 w 4857231"/>
              <a:gd name="connsiteY0-568" fmla="*/ 0 h 3011748"/>
              <a:gd name="connsiteX1-569" fmla="*/ 533526 w 4857231"/>
              <a:gd name="connsiteY1-570" fmla="*/ 727494 h 3011748"/>
              <a:gd name="connsiteX2-571" fmla="*/ 369509 w 4857231"/>
              <a:gd name="connsiteY2-572" fmla="*/ 2138160 h 3011748"/>
              <a:gd name="connsiteX3-573" fmla="*/ 4857231 w 4857231"/>
              <a:gd name="connsiteY3-574" fmla="*/ 3011748 h 3011748"/>
              <a:gd name="connsiteX0-575" fmla="*/ 2433515 w 4857231"/>
              <a:gd name="connsiteY0-576" fmla="*/ 0 h 3011748"/>
              <a:gd name="connsiteX1-577" fmla="*/ 533526 w 4857231"/>
              <a:gd name="connsiteY1-578" fmla="*/ 727494 h 3011748"/>
              <a:gd name="connsiteX2-579" fmla="*/ 369509 w 4857231"/>
              <a:gd name="connsiteY2-580" fmla="*/ 2138160 h 3011748"/>
              <a:gd name="connsiteX3-581" fmla="*/ 4857231 w 4857231"/>
              <a:gd name="connsiteY3-582" fmla="*/ 3011748 h 3011748"/>
              <a:gd name="connsiteX0-583" fmla="*/ 2467846 w 4891562"/>
              <a:gd name="connsiteY0-584" fmla="*/ 0 h 3011748"/>
              <a:gd name="connsiteX1-585" fmla="*/ 567857 w 4891562"/>
              <a:gd name="connsiteY1-586" fmla="*/ 727494 h 3011748"/>
              <a:gd name="connsiteX2-587" fmla="*/ 403840 w 4891562"/>
              <a:gd name="connsiteY2-588" fmla="*/ 2138160 h 3011748"/>
              <a:gd name="connsiteX3-589" fmla="*/ 4891562 w 4891562"/>
              <a:gd name="connsiteY3-590" fmla="*/ 3011748 h 3011748"/>
              <a:gd name="connsiteX0-591" fmla="*/ 2454460 w 4878176"/>
              <a:gd name="connsiteY0-592" fmla="*/ 0 h 3011748"/>
              <a:gd name="connsiteX1-593" fmla="*/ 554471 w 4878176"/>
              <a:gd name="connsiteY1-594" fmla="*/ 689074 h 3011748"/>
              <a:gd name="connsiteX2-595" fmla="*/ 390454 w 4878176"/>
              <a:gd name="connsiteY2-596" fmla="*/ 2138160 h 3011748"/>
              <a:gd name="connsiteX3-597" fmla="*/ 4878176 w 4878176"/>
              <a:gd name="connsiteY3-598" fmla="*/ 3011748 h 3011748"/>
              <a:gd name="connsiteX0-599" fmla="*/ 2454460 w 4878176"/>
              <a:gd name="connsiteY0-600" fmla="*/ 0 h 3011748"/>
              <a:gd name="connsiteX1-601" fmla="*/ 554471 w 4878176"/>
              <a:gd name="connsiteY1-602" fmla="*/ 689074 h 3011748"/>
              <a:gd name="connsiteX2-603" fmla="*/ 390454 w 4878176"/>
              <a:gd name="connsiteY2-604" fmla="*/ 2138160 h 3011748"/>
              <a:gd name="connsiteX3-605" fmla="*/ 4878176 w 4878176"/>
              <a:gd name="connsiteY3-606" fmla="*/ 3011748 h 3011748"/>
              <a:gd name="connsiteX0-607" fmla="*/ 2454460 w 4878176"/>
              <a:gd name="connsiteY0-608" fmla="*/ 0 h 3011748"/>
              <a:gd name="connsiteX1-609" fmla="*/ 554471 w 4878176"/>
              <a:gd name="connsiteY1-610" fmla="*/ 689074 h 3011748"/>
              <a:gd name="connsiteX2-611" fmla="*/ 390454 w 4878176"/>
              <a:gd name="connsiteY2-612" fmla="*/ 2138160 h 3011748"/>
              <a:gd name="connsiteX3-613" fmla="*/ 4878176 w 4878176"/>
              <a:gd name="connsiteY3-614" fmla="*/ 3011748 h 3011748"/>
              <a:gd name="connsiteX0-615" fmla="*/ 2487960 w 4911676"/>
              <a:gd name="connsiteY0-616" fmla="*/ 0 h 3011748"/>
              <a:gd name="connsiteX1-617" fmla="*/ 587971 w 4911676"/>
              <a:gd name="connsiteY1-618" fmla="*/ 689074 h 3011748"/>
              <a:gd name="connsiteX2-619" fmla="*/ 423954 w 4911676"/>
              <a:gd name="connsiteY2-620" fmla="*/ 2138160 h 3011748"/>
              <a:gd name="connsiteX3-621" fmla="*/ 4911676 w 4911676"/>
              <a:gd name="connsiteY3-622" fmla="*/ 3011748 h 3011748"/>
              <a:gd name="connsiteX0-623" fmla="*/ 2386315 w 4810031"/>
              <a:gd name="connsiteY0-624" fmla="*/ 0 h 3011748"/>
              <a:gd name="connsiteX1-625" fmla="*/ 486326 w 4810031"/>
              <a:gd name="connsiteY1-626" fmla="*/ 689074 h 3011748"/>
              <a:gd name="connsiteX2-627" fmla="*/ 414517 w 4810031"/>
              <a:gd name="connsiteY2-628" fmla="*/ 2191949 h 3011748"/>
              <a:gd name="connsiteX3-629" fmla="*/ 4810031 w 4810031"/>
              <a:gd name="connsiteY3-630" fmla="*/ 3011748 h 3011748"/>
              <a:gd name="connsiteX0-631" fmla="*/ 2405594 w 4829310"/>
              <a:gd name="connsiteY0-632" fmla="*/ 0 h 3011748"/>
              <a:gd name="connsiteX1-633" fmla="*/ 505605 w 4829310"/>
              <a:gd name="connsiteY1-634" fmla="*/ 689074 h 3011748"/>
              <a:gd name="connsiteX2-635" fmla="*/ 433796 w 4829310"/>
              <a:gd name="connsiteY2-636" fmla="*/ 2191949 h 3011748"/>
              <a:gd name="connsiteX3-637" fmla="*/ 4829310 w 4829310"/>
              <a:gd name="connsiteY3-638" fmla="*/ 3011748 h 3011748"/>
              <a:gd name="connsiteX0-639" fmla="*/ 2354191 w 4808643"/>
              <a:gd name="connsiteY0-640" fmla="*/ 0 h 2988696"/>
              <a:gd name="connsiteX1-641" fmla="*/ 484938 w 4808643"/>
              <a:gd name="connsiteY1-642" fmla="*/ 666022 h 2988696"/>
              <a:gd name="connsiteX2-643" fmla="*/ 413129 w 4808643"/>
              <a:gd name="connsiteY2-644" fmla="*/ 2168897 h 2988696"/>
              <a:gd name="connsiteX3-645" fmla="*/ 4808643 w 4808643"/>
              <a:gd name="connsiteY3-646" fmla="*/ 2988696 h 2988696"/>
              <a:gd name="connsiteX0-647" fmla="*/ 2354191 w 4808643"/>
              <a:gd name="connsiteY0-648" fmla="*/ 0 h 2988696"/>
              <a:gd name="connsiteX1-649" fmla="*/ 484938 w 4808643"/>
              <a:gd name="connsiteY1-650" fmla="*/ 666022 h 2988696"/>
              <a:gd name="connsiteX2-651" fmla="*/ 413129 w 4808643"/>
              <a:gd name="connsiteY2-652" fmla="*/ 2168897 h 2988696"/>
              <a:gd name="connsiteX3-653" fmla="*/ 4808643 w 4808643"/>
              <a:gd name="connsiteY3-654" fmla="*/ 2988696 h 2988696"/>
              <a:gd name="connsiteX0-655" fmla="*/ 2354191 w 4808643"/>
              <a:gd name="connsiteY0-656" fmla="*/ 0 h 2988696"/>
              <a:gd name="connsiteX1-657" fmla="*/ 484938 w 4808643"/>
              <a:gd name="connsiteY1-658" fmla="*/ 666022 h 2988696"/>
              <a:gd name="connsiteX2-659" fmla="*/ 413129 w 4808643"/>
              <a:gd name="connsiteY2-660" fmla="*/ 2168897 h 2988696"/>
              <a:gd name="connsiteX3-661" fmla="*/ 4808643 w 4808643"/>
              <a:gd name="connsiteY3-662" fmla="*/ 2988696 h 2988696"/>
              <a:gd name="connsiteX0-663" fmla="*/ 2362600 w 4817052"/>
              <a:gd name="connsiteY0-664" fmla="*/ 0 h 2988696"/>
              <a:gd name="connsiteX1-665" fmla="*/ 493347 w 4817052"/>
              <a:gd name="connsiteY1-666" fmla="*/ 666022 h 2988696"/>
              <a:gd name="connsiteX2-667" fmla="*/ 421538 w 4817052"/>
              <a:gd name="connsiteY2-668" fmla="*/ 2168897 h 2988696"/>
              <a:gd name="connsiteX3-669" fmla="*/ 4817052 w 4817052"/>
              <a:gd name="connsiteY3-670" fmla="*/ 2988696 h 29886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601085" y="2112010"/>
            <a:ext cx="2386965" cy="1311275"/>
            <a:chOff x="7320864" y="3761250"/>
            <a:chExt cx="2627189" cy="1434359"/>
          </a:xfrm>
        </p:grpSpPr>
        <p:grpSp>
          <p:nvGrpSpPr>
            <p:cNvPr id="82" name="Group 81"/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103" name="Freeform: Shape 102"/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4" name="Freeform: Shape 103"/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/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/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/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/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/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/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/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/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/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/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/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/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/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/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/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/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/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/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/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/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/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/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99" name="Freeform: Shape 98"/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: Shape 99"/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: Shape 100"/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/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" name="Group 88"/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94" name="Freeform: Shape 93"/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94"/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Freeform: Shape 95"/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: Shape 96"/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: Shape 97"/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89"/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91" name="Freeform: Shape 90"/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: Shape 91"/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92"/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83" name="Freeform: Shape 82"/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-1" fmla="*/ 0 w 622570"/>
                <a:gd name="connsiteY0-2" fmla="*/ 186573 h 1040859"/>
                <a:gd name="connsiteX1-3" fmla="*/ 0 w 622570"/>
                <a:gd name="connsiteY1-4" fmla="*/ 1040859 h 1040859"/>
                <a:gd name="connsiteX2-5" fmla="*/ 622570 w 622570"/>
                <a:gd name="connsiteY2-6" fmla="*/ 787940 h 1040859"/>
                <a:gd name="connsiteX3-7" fmla="*/ 622570 w 622570"/>
                <a:gd name="connsiteY3-8" fmla="*/ 0 h 1040859"/>
                <a:gd name="connsiteX4-9" fmla="*/ 0 w 622570"/>
                <a:gd name="connsiteY4-10" fmla="*/ 186573 h 1040859"/>
                <a:gd name="connsiteX0-11" fmla="*/ 0 w 622570"/>
                <a:gd name="connsiteY0-12" fmla="*/ 186573 h 1049467"/>
                <a:gd name="connsiteX1-13" fmla="*/ 5674 w 622570"/>
                <a:gd name="connsiteY1-14" fmla="*/ 1049467 h 1049467"/>
                <a:gd name="connsiteX2-15" fmla="*/ 622570 w 622570"/>
                <a:gd name="connsiteY2-16" fmla="*/ 787940 h 1049467"/>
                <a:gd name="connsiteX3-17" fmla="*/ 622570 w 622570"/>
                <a:gd name="connsiteY3-18" fmla="*/ 0 h 1049467"/>
                <a:gd name="connsiteX4-19" fmla="*/ 0 w 622570"/>
                <a:gd name="connsiteY4-20" fmla="*/ 186573 h 1049467"/>
                <a:gd name="connsiteX0-21" fmla="*/ 545 w 623115"/>
                <a:gd name="connsiteY0-22" fmla="*/ 186573 h 1052337"/>
                <a:gd name="connsiteX1-23" fmla="*/ 545 w 623115"/>
                <a:gd name="connsiteY1-24" fmla="*/ 1052337 h 1052337"/>
                <a:gd name="connsiteX2-25" fmla="*/ 623115 w 623115"/>
                <a:gd name="connsiteY2-26" fmla="*/ 787940 h 1052337"/>
                <a:gd name="connsiteX3-27" fmla="*/ 623115 w 623115"/>
                <a:gd name="connsiteY3-28" fmla="*/ 0 h 1052337"/>
                <a:gd name="connsiteX4-29" fmla="*/ 545 w 623115"/>
                <a:gd name="connsiteY4-30" fmla="*/ 186573 h 1052337"/>
                <a:gd name="connsiteX0-31" fmla="*/ 545 w 628789"/>
                <a:gd name="connsiteY0-32" fmla="*/ 186573 h 1052337"/>
                <a:gd name="connsiteX1-33" fmla="*/ 545 w 628789"/>
                <a:gd name="connsiteY1-34" fmla="*/ 1052337 h 1052337"/>
                <a:gd name="connsiteX2-35" fmla="*/ 628789 w 628789"/>
                <a:gd name="connsiteY2-36" fmla="*/ 785071 h 1052337"/>
                <a:gd name="connsiteX3-37" fmla="*/ 623115 w 628789"/>
                <a:gd name="connsiteY3-38" fmla="*/ 0 h 1052337"/>
                <a:gd name="connsiteX4-39" fmla="*/ 545 w 628789"/>
                <a:gd name="connsiteY4-40" fmla="*/ 186573 h 1052337"/>
                <a:gd name="connsiteX0-41" fmla="*/ 545 w 631969"/>
                <a:gd name="connsiteY0-42" fmla="*/ 192312 h 1058076"/>
                <a:gd name="connsiteX1-43" fmla="*/ 545 w 631969"/>
                <a:gd name="connsiteY1-44" fmla="*/ 1058076 h 1058076"/>
                <a:gd name="connsiteX2-45" fmla="*/ 628789 w 631969"/>
                <a:gd name="connsiteY2-46" fmla="*/ 790810 h 1058076"/>
                <a:gd name="connsiteX3-47" fmla="*/ 631626 w 631969"/>
                <a:gd name="connsiteY3-48" fmla="*/ 0 h 1058076"/>
                <a:gd name="connsiteX4-49" fmla="*/ 545 w 631969"/>
                <a:gd name="connsiteY4-50" fmla="*/ 192312 h 10580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Parallelogram 84"/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Google Shape;357;p32"/>
          <p:cNvSpPr txBox="1"/>
          <p:nvPr/>
        </p:nvSpPr>
        <p:spPr>
          <a:xfrm>
            <a:off x="266112" y="3802641"/>
            <a:ext cx="2952115" cy="121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Yeseva One" panose="00000500000000000000"/>
              <a:buNone/>
              <a:defRPr sz="3000" b="0" i="0" u="none" strike="noStrike" cap="none">
                <a:solidFill>
                  <a:schemeClr val="accent1"/>
                </a:solidFill>
                <a:latin typeface="Yeseva One" panose="00000500000000000000"/>
                <a:ea typeface="Yeseva One" panose="00000500000000000000"/>
                <a:cs typeface="Yeseva One" panose="00000500000000000000"/>
                <a:sym typeface="Yeseva One" panose="00000500000000000000"/>
              </a:defRPr>
            </a:lvl9pPr>
          </a:lstStyle>
          <a:p>
            <a:pPr algn="l"/>
            <a:r>
              <a:rPr lang="az-Latn-AZ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İstifadə olunan texnologiyalar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Graphic 2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13580" y="182245"/>
            <a:ext cx="1546225" cy="503555"/>
          </a:xfrm>
          <a:prstGeom prst="rect">
            <a:avLst/>
          </a:prstGeom>
        </p:spPr>
      </p:pic>
      <p:pic>
        <p:nvPicPr>
          <p:cNvPr id="1034" name="Picture 10" descr="HTML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62" y="4078527"/>
            <a:ext cx="518401" cy="5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eginner's Guide to Learning CSS: Cascading Style Sheets Tutorial - Custom  Software, Infinite Possibilitie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61" y="4389208"/>
            <a:ext cx="788035" cy="4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s, react js, logo, react, react native icon -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99" y="2571059"/>
            <a:ext cx="556830" cy="5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vaScript — Vikipediy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219" y="3180404"/>
            <a:ext cx="443865" cy="4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itHub - reduxjs/redux: A JS library for predictable global state managem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435" y="2334822"/>
            <a:ext cx="485620" cy="48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GitHub - jaredpalmer/formik: Build forms in React, without the tears 😭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34" y="3612871"/>
            <a:ext cx="640882" cy="5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5" name="Picture 4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059" y="2521675"/>
            <a:ext cx="311123" cy="513855"/>
          </a:xfrm>
          <a:prstGeom prst="rect">
            <a:avLst/>
          </a:prstGeom>
        </p:spPr>
      </p:pic>
      <p:pic>
        <p:nvPicPr>
          <p:cNvPr id="467" name="Picture 4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863" y="3666241"/>
            <a:ext cx="557771" cy="661388"/>
          </a:xfrm>
          <a:prstGeom prst="rect">
            <a:avLst/>
          </a:prstGeom>
        </p:spPr>
      </p:pic>
      <p:pic>
        <p:nvPicPr>
          <p:cNvPr id="471" name="Graphic 470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3963" y="819027"/>
            <a:ext cx="456492" cy="456492"/>
          </a:xfrm>
          <a:prstGeom prst="rect">
            <a:avLst/>
          </a:prstGeom>
        </p:spPr>
      </p:pic>
      <p:pic>
        <p:nvPicPr>
          <p:cNvPr id="479" name="Graphic 478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11242" y="3496424"/>
            <a:ext cx="658371" cy="369410"/>
          </a:xfrm>
          <a:prstGeom prst="rect">
            <a:avLst/>
          </a:prstGeom>
        </p:spPr>
      </p:pic>
      <p:pic>
        <p:nvPicPr>
          <p:cNvPr id="67" name="Graphic 66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42170" y="3044223"/>
            <a:ext cx="545246" cy="54524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305" y="1103769"/>
            <a:ext cx="467791" cy="4178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916" y="1795798"/>
            <a:ext cx="995085" cy="236305"/>
          </a:xfrm>
          <a:prstGeom prst="rect">
            <a:avLst/>
          </a:prstGeom>
        </p:spPr>
      </p:pic>
      <p:pic>
        <p:nvPicPr>
          <p:cNvPr id="1025" name="Picture 10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8383" y="182244"/>
            <a:ext cx="1270059" cy="247498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20"/>
          <a:stretch>
            <a:fillRect/>
          </a:stretch>
        </p:blipFill>
        <p:spPr>
          <a:xfrm>
            <a:off x="3780790" y="819150"/>
            <a:ext cx="534670" cy="353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0" name="Picture 6" descr="Firebase | Google's Mobile and Web App Development Platform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42" y="1898976"/>
            <a:ext cx="499494" cy="49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18next Alternatives - JavaScript I18n And L10n | LibHunt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55" y="1532796"/>
            <a:ext cx="472128" cy="4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od Delivery Service Company Profile by Slidesgo">
  <a:themeElements>
    <a:clrScheme name="Simple Light">
      <a:dk1>
        <a:srgbClr val="1E1D1D"/>
      </a:dk1>
      <a:lt1>
        <a:srgbClr val="FFFFFF"/>
      </a:lt1>
      <a:dk2>
        <a:srgbClr val="F1EBE4"/>
      </a:dk2>
      <a:lt2>
        <a:srgbClr val="F5DFC7"/>
      </a:lt2>
      <a:accent1>
        <a:srgbClr val="D1490E"/>
      </a:accent1>
      <a:accent2>
        <a:srgbClr val="DEB191"/>
      </a:accent2>
      <a:accent3>
        <a:srgbClr val="A06341"/>
      </a:accent3>
      <a:accent4>
        <a:srgbClr val="FFFFFF"/>
      </a:accent4>
      <a:accent5>
        <a:srgbClr val="FFFFFF"/>
      </a:accent5>
      <a:accent6>
        <a:srgbClr val="FFFFFF"/>
      </a:accent6>
      <a:hlink>
        <a:srgbClr val="D149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1402</Words>
  <Application>WPS Presentation</Application>
  <PresentationFormat>On-screen Show (16:9)</PresentationFormat>
  <Paragraphs>77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Arial</vt:lpstr>
      <vt:lpstr>Yeseva One</vt:lpstr>
      <vt:lpstr>Karla</vt:lpstr>
      <vt:lpstr>Segoe UI</vt:lpstr>
      <vt:lpstr>Microsoft YaHei</vt:lpstr>
      <vt:lpstr>Arial Unicode MS</vt:lpstr>
      <vt:lpstr>Food Delivery Service Company Profile by Slidesgo</vt:lpstr>
      <vt:lpstr>Onlayn yemək çatdırma platformu.</vt:lpstr>
      <vt:lpstr>Biz kimik ?</vt:lpstr>
      <vt:lpstr>Nə üçün Foody ?</vt:lpstr>
      <vt:lpstr>Kim deyib yeməyin saatı var ?</vt:lpstr>
      <vt:lpstr>PowerPoint 演示文稿</vt:lpstr>
      <vt:lpstr>Qarın doymaya bilər, əsas göz doysun.</vt:lpstr>
      <vt:lpstr>04</vt:lpstr>
      <vt:lpstr>Cümə Endirimi...</vt:lpstr>
      <vt:lpstr>PowerPoint 演示文稿</vt:lpstr>
      <vt:lpstr>elnur</vt:lpstr>
      <vt:lpstr>Səndə sifariş vermək istəyirsən?</vt:lpstr>
      <vt:lpstr>Diqqətiniz üçün təşəkkürlər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FOODY Online yemək çatdırma platformu.</dc:title>
  <dc:creator/>
  <cp:lastModifiedBy>My Computer</cp:lastModifiedBy>
  <cp:revision>22</cp:revision>
  <dcterms:created xsi:type="dcterms:W3CDTF">2024-09-04T18:45:00Z</dcterms:created>
  <dcterms:modified xsi:type="dcterms:W3CDTF">2024-09-29T21:33:49Z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5F7A6D03619C4810BCDABC00FC01C842_12</vt:lpwstr>
  </property>
  <property fmtid="{D5CDD505-2E9C-101B-9397-08002B2CF9AE}" pid="3" name="KSOProductBuildVer">
    <vt:lpwstr>1033-12.2.0.13472</vt:lpwstr>
  </property>
</Properties>
</file>